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8" r:id="rId2"/>
  </p:sldMasterIdLst>
  <p:notesMasterIdLst>
    <p:notesMasterId r:id="rId21"/>
  </p:notesMasterIdLst>
  <p:handoutMasterIdLst>
    <p:handoutMasterId r:id="rId22"/>
  </p:handoutMasterIdLst>
  <p:sldIdLst>
    <p:sldId id="435" r:id="rId3"/>
    <p:sldId id="437" r:id="rId4"/>
    <p:sldId id="432" r:id="rId5"/>
    <p:sldId id="438" r:id="rId6"/>
    <p:sldId id="439" r:id="rId7"/>
    <p:sldId id="440" r:id="rId8"/>
    <p:sldId id="441" r:id="rId9"/>
    <p:sldId id="442" r:id="rId10"/>
    <p:sldId id="490" r:id="rId11"/>
    <p:sldId id="491" r:id="rId12"/>
    <p:sldId id="503" r:id="rId13"/>
    <p:sldId id="501" r:id="rId14"/>
    <p:sldId id="504" r:id="rId15"/>
    <p:sldId id="266" r:id="rId16"/>
    <p:sldId id="267" r:id="rId17"/>
    <p:sldId id="2147479130" r:id="rId18"/>
    <p:sldId id="269" r:id="rId19"/>
    <p:sldId id="40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id="{7DE21804-5CEE-4847-A69B-92810AADCCDD}">
          <p14:sldIdLst>
            <p14:sldId id="435"/>
            <p14:sldId id="437"/>
            <p14:sldId id="432"/>
            <p14:sldId id="438"/>
            <p14:sldId id="439"/>
            <p14:sldId id="440"/>
            <p14:sldId id="441"/>
            <p14:sldId id="442"/>
            <p14:sldId id="490"/>
            <p14:sldId id="491"/>
            <p14:sldId id="503"/>
            <p14:sldId id="501"/>
            <p14:sldId id="504"/>
            <p14:sldId id="266"/>
            <p14:sldId id="267"/>
            <p14:sldId id="2147479130"/>
            <p14:sldId id="269"/>
            <p14:sldId id="40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12B"/>
    <a:srgbClr val="1E82CB"/>
    <a:srgbClr val="C72887"/>
    <a:srgbClr val="15A796"/>
    <a:srgbClr val="FAF8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7B26C5-4107-4FEC-AEDC-1716B250A1E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7325" autoAdjust="0"/>
  </p:normalViewPr>
  <p:slideViewPr>
    <p:cSldViewPr snapToGrid="0" showGuides="1">
      <p:cViewPr varScale="1">
        <p:scale>
          <a:sx n="76" d="100"/>
          <a:sy n="76" d="100"/>
        </p:scale>
        <p:origin x="108" y="46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117" d="100"/>
          <a:sy n="117" d="100"/>
        </p:scale>
        <p:origin x="502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219F032-53C1-4EE3-9E67-4B8CDE8C71F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0F4F1F5-4CAA-4EE9-86E4-08109754C1D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25276F-4347-4A77-8779-25794A5FA3F1}" type="datetimeFigureOut">
              <a:rPr lang="en-US" smtClean="0"/>
              <a:t>1/10/2025</a:t>
            </a:fld>
            <a:endParaRPr lang="en-US" dirty="0"/>
          </a:p>
        </p:txBody>
      </p:sp>
      <p:sp>
        <p:nvSpPr>
          <p:cNvPr id="4" name="Footer Placeholder 3">
            <a:extLst>
              <a:ext uri="{FF2B5EF4-FFF2-40B4-BE49-F238E27FC236}">
                <a16:creationId xmlns:a16="http://schemas.microsoft.com/office/drawing/2014/main" id="{5CEF2806-7C9E-4564-812D-E429CAC3FB4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27F9D17-42B3-4D87-99EA-88FFB2D9DAA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7FF870-1514-40BF-9921-34C59D16DE59}" type="slidenum">
              <a:rPr lang="en-US" smtClean="0"/>
              <a:t>‹#›</a:t>
            </a:fld>
            <a:endParaRPr lang="en-US" dirty="0"/>
          </a:p>
        </p:txBody>
      </p:sp>
    </p:spTree>
    <p:extLst>
      <p:ext uri="{BB962C8B-B14F-4D97-AF65-F5344CB8AC3E}">
        <p14:creationId xmlns:p14="http://schemas.microsoft.com/office/powerpoint/2010/main" val="2837579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32CE62-7DAD-4D46-9C44-FB8B2B29EAD6}" type="datetimeFigureOut">
              <a:rPr lang="en-US" smtClean="0"/>
              <a:t>1/10/2025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6350" cap="rnd">
            <a:solidFill>
              <a:schemeClr val="accent1"/>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5E816B-EE8A-4A59-BF27-832760D86835}" type="slidenum">
              <a:rPr lang="en-US" smtClean="0"/>
              <a:t>‹#›</a:t>
            </a:fld>
            <a:endParaRPr lang="en-US" dirty="0"/>
          </a:p>
        </p:txBody>
      </p:sp>
    </p:spTree>
    <p:extLst>
      <p:ext uri="{BB962C8B-B14F-4D97-AF65-F5344CB8AC3E}">
        <p14:creationId xmlns:p14="http://schemas.microsoft.com/office/powerpoint/2010/main" val="4096842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tm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3310477-1515-4A0A-A5E0-880E71B4E025}"/>
              </a:ext>
              <a:ext uri="{C183D7F6-B498-43B3-948B-1728B52AA6E4}">
                <adec:decorative xmlns:adec="http://schemas.microsoft.com/office/drawing/2017/decorative" val="1"/>
              </a:ext>
            </a:extLst>
          </p:cNvPr>
          <p:cNvSpPr/>
          <p:nvPr userDrawn="1"/>
        </p:nvSpPr>
        <p:spPr bwMode="gray">
          <a:xfrm>
            <a:off x="0" y="1"/>
            <a:ext cx="4556043" cy="6858002"/>
          </a:xfrm>
          <a:prstGeom prst="rect">
            <a:avLst/>
          </a:prstGeom>
          <a:solidFill>
            <a:srgbClr val="FBF9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t" anchorCtr="0" forceAA="0" compatLnSpc="1">
            <a:prstTxWarp prst="textNoShape">
              <a:avLst/>
            </a:prstTxWarp>
            <a:noAutofit/>
          </a:bodyPr>
          <a:lstStyle/>
          <a:p>
            <a:pPr algn="ctr">
              <a:spcBef>
                <a:spcPts val="714"/>
              </a:spcBef>
            </a:pPr>
            <a:endParaRPr lang="en-US" sz="1429" dirty="0">
              <a:solidFill>
                <a:schemeClr val="bg1"/>
              </a:solidFill>
            </a:endParaRPr>
          </a:p>
        </p:txBody>
      </p:sp>
      <p:pic>
        <p:nvPicPr>
          <p:cNvPr id="23" name="Optum logo" descr="Optum">
            <a:extLst>
              <a:ext uri="{FF2B5EF4-FFF2-40B4-BE49-F238E27FC236}">
                <a16:creationId xmlns:a16="http://schemas.microsoft.com/office/drawing/2014/main" id="{33540F47-FA69-40F1-B951-BB6DF057FA97}"/>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824247" y="523904"/>
            <a:ext cx="2438884" cy="706174"/>
          </a:xfrm>
          <a:prstGeom prst="rect">
            <a:avLst/>
          </a:prstGeom>
        </p:spPr>
      </p:pic>
      <p:sp>
        <p:nvSpPr>
          <p:cNvPr id="8" name="TextBox 7">
            <a:extLst>
              <a:ext uri="{FF2B5EF4-FFF2-40B4-BE49-F238E27FC236}">
                <a16:creationId xmlns:a16="http://schemas.microsoft.com/office/drawing/2014/main" id="{144308BD-A2EF-404E-BE32-E7DA086E8C83}"/>
              </a:ext>
            </a:extLst>
          </p:cNvPr>
          <p:cNvSpPr txBox="1"/>
          <p:nvPr userDrawn="1"/>
        </p:nvSpPr>
        <p:spPr bwMode="gray">
          <a:xfrm>
            <a:off x="824247" y="2404812"/>
            <a:ext cx="3211725" cy="769441"/>
          </a:xfrm>
          <a:prstGeom prst="rect">
            <a:avLst/>
          </a:prstGeom>
          <a:noFill/>
        </p:spPr>
        <p:txBody>
          <a:bodyPr wrap="square" lIns="0" tIns="0" rIns="0" bIns="0" rtlCol="0">
            <a:spAutoFit/>
          </a:bodyPr>
          <a:lstStyle/>
          <a:p>
            <a:pPr algn="l">
              <a:spcBef>
                <a:spcPts val="714"/>
              </a:spcBef>
            </a:pPr>
            <a:r>
              <a:rPr lang="en-US" sz="5000" b="1" dirty="0">
                <a:solidFill>
                  <a:schemeClr val="accent6"/>
                </a:solidFill>
              </a:rPr>
              <a:t>On-screen</a:t>
            </a:r>
          </a:p>
        </p:txBody>
      </p:sp>
      <p:sp>
        <p:nvSpPr>
          <p:cNvPr id="22" name="TextBox 21">
            <a:extLst>
              <a:ext uri="{FF2B5EF4-FFF2-40B4-BE49-F238E27FC236}">
                <a16:creationId xmlns:a16="http://schemas.microsoft.com/office/drawing/2014/main" id="{3E57223A-B05B-4614-AAEA-675CF58D9E9B}"/>
              </a:ext>
            </a:extLst>
          </p:cNvPr>
          <p:cNvSpPr txBox="1"/>
          <p:nvPr userDrawn="1"/>
        </p:nvSpPr>
        <p:spPr bwMode="gray">
          <a:xfrm>
            <a:off x="824247" y="3051507"/>
            <a:ext cx="2436843" cy="615553"/>
          </a:xfrm>
          <a:prstGeom prst="rect">
            <a:avLst/>
          </a:prstGeom>
          <a:noFill/>
        </p:spPr>
        <p:txBody>
          <a:bodyPr wrap="square" lIns="0" tIns="0" rIns="0" bIns="0" rtlCol="0">
            <a:spAutoFit/>
          </a:bodyPr>
          <a:lstStyle/>
          <a:p>
            <a:pPr algn="l">
              <a:spcBef>
                <a:spcPts val="0"/>
              </a:spcBef>
            </a:pPr>
            <a:r>
              <a:rPr lang="en-US" sz="4000" b="0" dirty="0">
                <a:solidFill>
                  <a:schemeClr val="accent6"/>
                </a:solidFill>
              </a:rPr>
              <a:t>template</a:t>
            </a:r>
          </a:p>
        </p:txBody>
      </p:sp>
      <p:sp>
        <p:nvSpPr>
          <p:cNvPr id="10" name="TextBox 9">
            <a:extLst>
              <a:ext uri="{FF2B5EF4-FFF2-40B4-BE49-F238E27FC236}">
                <a16:creationId xmlns:a16="http://schemas.microsoft.com/office/drawing/2014/main" id="{FD38DA28-EF8F-43D1-AD7F-CCB3640760DD}"/>
              </a:ext>
            </a:extLst>
          </p:cNvPr>
          <p:cNvSpPr txBox="1"/>
          <p:nvPr userDrawn="1"/>
        </p:nvSpPr>
        <p:spPr bwMode="gray">
          <a:xfrm>
            <a:off x="822196" y="4177368"/>
            <a:ext cx="3584240" cy="200055"/>
          </a:xfrm>
          <a:prstGeom prst="rect">
            <a:avLst/>
          </a:prstGeom>
          <a:noFill/>
        </p:spPr>
        <p:txBody>
          <a:bodyPr wrap="square" lIns="0" tIns="0" rIns="0" bIns="0" rtlCol="0">
            <a:spAutoFit/>
          </a:bodyPr>
          <a:lstStyle/>
          <a:p>
            <a:pPr algn="l">
              <a:spcBef>
                <a:spcPts val="714"/>
              </a:spcBef>
            </a:pPr>
            <a:r>
              <a:rPr lang="en-US" sz="1300" noProof="0" dirty="0">
                <a:solidFill>
                  <a:schemeClr val="tx1"/>
                </a:solidFill>
              </a:rPr>
              <a:t>Released January 2025</a:t>
            </a:r>
          </a:p>
        </p:txBody>
      </p:sp>
      <p:pic>
        <p:nvPicPr>
          <p:cNvPr id="12" name="Picture 11" descr="Star icon">
            <a:extLst>
              <a:ext uri="{FF2B5EF4-FFF2-40B4-BE49-F238E27FC236}">
                <a16:creationId xmlns:a16="http://schemas.microsoft.com/office/drawing/2014/main" id="{82FEFB7F-0CFC-4989-B627-4D0D34B303E2}"/>
              </a:ext>
              <a:ext uri="{C183D7F6-B498-43B3-948B-1728B52AA6E4}">
                <adec:decorative xmlns:adec="http://schemas.microsoft.com/office/drawing/2017/decorative" val="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827390" y="4941778"/>
            <a:ext cx="587679" cy="587679"/>
          </a:xfrm>
          <a:prstGeom prst="rect">
            <a:avLst/>
          </a:prstGeom>
        </p:spPr>
      </p:pic>
      <p:sp>
        <p:nvSpPr>
          <p:cNvPr id="11" name="TextBox 10">
            <a:extLst>
              <a:ext uri="{FF2B5EF4-FFF2-40B4-BE49-F238E27FC236}">
                <a16:creationId xmlns:a16="http://schemas.microsoft.com/office/drawing/2014/main" id="{9145794E-DC8C-4B31-A9C2-C6C3CF44B391}"/>
              </a:ext>
            </a:extLst>
          </p:cNvPr>
          <p:cNvSpPr txBox="1"/>
          <p:nvPr userDrawn="1"/>
        </p:nvSpPr>
        <p:spPr bwMode="gray">
          <a:xfrm>
            <a:off x="822196" y="5589173"/>
            <a:ext cx="2834865" cy="507831"/>
          </a:xfrm>
          <a:prstGeom prst="rect">
            <a:avLst/>
          </a:prstGeom>
          <a:noFill/>
        </p:spPr>
        <p:txBody>
          <a:bodyPr wrap="square" lIns="0" tIns="0" rIns="0" bIns="0" rtlCol="0">
            <a:spAutoFit/>
          </a:bodyPr>
          <a:lstStyle/>
          <a:p>
            <a:pPr>
              <a:spcBef>
                <a:spcPts val="600"/>
              </a:spcBef>
            </a:pPr>
            <a:r>
              <a:rPr lang="en-US" sz="1100" b="1" dirty="0">
                <a:solidFill>
                  <a:schemeClr val="accent6"/>
                </a:solidFill>
              </a:rPr>
              <a:t>Reminder: </a:t>
            </a:r>
            <a:r>
              <a:rPr lang="en-US" sz="1100" dirty="0">
                <a:solidFill>
                  <a:schemeClr val="tx1"/>
                </a:solidFill>
              </a:rPr>
              <a:t>Download a new template from</a:t>
            </a:r>
            <a:br>
              <a:rPr lang="en-US" sz="1100" dirty="0">
                <a:solidFill>
                  <a:schemeClr val="tx1"/>
                </a:solidFill>
              </a:rPr>
            </a:br>
            <a:r>
              <a:rPr lang="en-US" sz="1100" dirty="0">
                <a:solidFill>
                  <a:schemeClr val="tx1"/>
                </a:solidFill>
              </a:rPr>
              <a:t>Optum Brand Center </a:t>
            </a:r>
            <a:r>
              <a:rPr lang="en-US" sz="1100" b="1" dirty="0">
                <a:solidFill>
                  <a:schemeClr val="tx1"/>
                </a:solidFill>
              </a:rPr>
              <a:t>each time</a:t>
            </a:r>
            <a:r>
              <a:rPr lang="en-US" sz="1100" dirty="0">
                <a:solidFill>
                  <a:schemeClr val="tx1"/>
                </a:solidFill>
              </a:rPr>
              <a:t> a document is started. Templates continuously evolve.</a:t>
            </a:r>
          </a:p>
        </p:txBody>
      </p:sp>
      <p:pic>
        <p:nvPicPr>
          <p:cNvPr id="3" name="Picture 2">
            <a:extLst>
              <a:ext uri="{FF2B5EF4-FFF2-40B4-BE49-F238E27FC236}">
                <a16:creationId xmlns:a16="http://schemas.microsoft.com/office/drawing/2014/main" id="{EB8C1BEC-5C50-EC82-6813-2CCF2BF25A5A}"/>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rcRect l="7" r="7"/>
          <a:stretch/>
        </p:blipFill>
        <p:spPr bwMode="gray">
          <a:xfrm>
            <a:off x="5121966" y="525529"/>
            <a:ext cx="6608741" cy="3725696"/>
          </a:xfrm>
          <a:prstGeom prst="rect">
            <a:avLst/>
          </a:prstGeom>
          <a:ln w="6350">
            <a:solidFill>
              <a:schemeClr val="accent2"/>
            </a:solidFill>
          </a:ln>
        </p:spPr>
      </p:pic>
      <p:pic>
        <p:nvPicPr>
          <p:cNvPr id="18" name="Picture 17">
            <a:extLst>
              <a:ext uri="{FF2B5EF4-FFF2-40B4-BE49-F238E27FC236}">
                <a16:creationId xmlns:a16="http://schemas.microsoft.com/office/drawing/2014/main" id="{0B9B688F-3869-4ECE-BE40-DE3ADDF3F073}"/>
              </a:ext>
              <a:ext uri="{C183D7F6-B498-43B3-948B-1728B52AA6E4}">
                <adec:decorative xmlns:adec="http://schemas.microsoft.com/office/drawing/2017/decorative" val="1"/>
              </a:ext>
            </a:extLst>
          </p:cNvPr>
          <p:cNvPicPr>
            <a:picLocks noChangeAspect="1"/>
          </p:cNvPicPr>
          <p:nvPr userDrawn="1"/>
        </p:nvPicPr>
        <p:blipFill>
          <a:blip r:embed="rId6" cstate="screen">
            <a:extLst>
              <a:ext uri="{28A0092B-C50C-407E-A947-70E740481C1C}">
                <a14:useLocalDpi xmlns:a14="http://schemas.microsoft.com/office/drawing/2010/main"/>
              </a:ext>
            </a:extLst>
          </a:blip>
          <a:srcRect r="17"/>
          <a:stretch/>
        </p:blipFill>
        <p:spPr bwMode="gray">
          <a:xfrm>
            <a:off x="5122888" y="4245508"/>
            <a:ext cx="3298222" cy="1857119"/>
          </a:xfrm>
          <a:prstGeom prst="rect">
            <a:avLst/>
          </a:prstGeom>
          <a:ln w="6350">
            <a:solidFill>
              <a:schemeClr val="accent2"/>
            </a:solidFill>
          </a:ln>
        </p:spPr>
      </p:pic>
      <p:pic>
        <p:nvPicPr>
          <p:cNvPr id="4" name="Picture 3">
            <a:extLst>
              <a:ext uri="{FF2B5EF4-FFF2-40B4-BE49-F238E27FC236}">
                <a16:creationId xmlns:a16="http://schemas.microsoft.com/office/drawing/2014/main" id="{11A66DFB-0BA7-42B4-63AA-F29DED25E097}"/>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bwMode="gray">
          <a:xfrm>
            <a:off x="8421497" y="4243004"/>
            <a:ext cx="3310128" cy="1859623"/>
          </a:xfrm>
          <a:prstGeom prst="rect">
            <a:avLst/>
          </a:prstGeom>
          <a:ln w="6350">
            <a:solidFill>
              <a:schemeClr val="accent2"/>
            </a:solidFill>
          </a:ln>
        </p:spPr>
      </p:pic>
    </p:spTree>
    <p:extLst>
      <p:ext uri="{BB962C8B-B14F-4D97-AF65-F5344CB8AC3E}">
        <p14:creationId xmlns:p14="http://schemas.microsoft.com/office/powerpoint/2010/main" val="1185727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dirty="0"/>
              <a:t>Section title; Arial 55pt, sentence case</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 (optional); Arial 24pt, sentence case</a:t>
            </a:r>
          </a:p>
        </p:txBody>
      </p:sp>
      <p:sp>
        <p:nvSpPr>
          <p:cNvPr id="5" name="Footer Placeholder 4">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18C9E9B4-49EA-4882-85A5-CCD50D15CDE0}"/>
              </a:ext>
            </a:extLst>
          </p:cNvPr>
          <p:cNvSpPr>
            <a:spLocks noGrp="1"/>
          </p:cNvSpPr>
          <p:nvPr>
            <p:ph type="sldNum" sz="quarter" idx="12"/>
          </p:nvPr>
        </p:nvSpPr>
        <p:spPr bwMode="gray"/>
        <p:txBody>
          <a:bodyPr/>
          <a:lstStyle/>
          <a:p>
            <a:fld id="{03805D93-7D4B-4CBC-BABC-3A8AC08CB7F4}" type="slidenum">
              <a:rPr lang="en-US" smtClean="0"/>
              <a:t>‹#›</a:t>
            </a:fld>
            <a:endParaRPr lang="en-US" dirty="0"/>
          </a:p>
        </p:txBody>
      </p:sp>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3C5249AD-DFC4-43F6-A441-B6ACBDBDEF63}" type="datetime1">
              <a:rPr lang="en-US" smtClean="0"/>
              <a:t>1/10/2025</a:t>
            </a:fld>
            <a:endParaRPr lang="en-US" dirty="0"/>
          </a:p>
        </p:txBody>
      </p:sp>
    </p:spTree>
    <p:extLst>
      <p:ext uri="{BB962C8B-B14F-4D97-AF65-F5344CB8AC3E}">
        <p14:creationId xmlns:p14="http://schemas.microsoft.com/office/powerpoint/2010/main" val="246586910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userDrawn="1">
          <p15:clr>
            <a:srgbClr val="FBAE40"/>
          </p15:clr>
        </p15:guide>
        <p15:guide id="2" pos="6576" userDrawn="1">
          <p15:clr>
            <a:srgbClr val="FBAE40"/>
          </p15:clr>
        </p15:guide>
        <p15:guide id="3" orient="horz" pos="2505" userDrawn="1">
          <p15:clr>
            <a:srgbClr val="FBAE40"/>
          </p15:clr>
        </p15:guide>
        <p15:guide id="4" orient="horz" pos="267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0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dirty="0"/>
              <a:t>Section title; Arial 55pt, sentence case</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 (optional); Arial 24pt, sentence case</a:t>
            </a:r>
          </a:p>
        </p:txBody>
      </p:sp>
      <p:sp>
        <p:nvSpPr>
          <p:cNvPr id="5" name="Footer Placeholder 4">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18C9E9B4-49EA-4882-85A5-CCD50D15CDE0}"/>
              </a:ext>
            </a:extLst>
          </p:cNvPr>
          <p:cNvSpPr>
            <a:spLocks noGrp="1"/>
          </p:cNvSpPr>
          <p:nvPr>
            <p:ph type="sldNum" sz="quarter" idx="12"/>
          </p:nvPr>
        </p:nvSpPr>
        <p:spPr bwMode="gray"/>
        <p:txBody>
          <a:bodyPr/>
          <a:lstStyle/>
          <a:p>
            <a:fld id="{03805D93-7D4B-4CBC-BABC-3A8AC08CB7F4}" type="slidenum">
              <a:rPr lang="en-US" smtClean="0"/>
              <a:t>‹#›</a:t>
            </a:fld>
            <a:endParaRPr lang="en-US" dirty="0"/>
          </a:p>
        </p:txBody>
      </p:sp>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7D63D41C-A5A9-4F2E-BDFA-B96CA58C5EF1}" type="datetime1">
              <a:rPr lang="en-US" smtClean="0"/>
              <a:t>1/10/2025</a:t>
            </a:fld>
            <a:endParaRPr lang="en-US" dirty="0"/>
          </a:p>
        </p:txBody>
      </p:sp>
    </p:spTree>
    <p:extLst>
      <p:ext uri="{BB962C8B-B14F-4D97-AF65-F5344CB8AC3E}">
        <p14:creationId xmlns:p14="http://schemas.microsoft.com/office/powerpoint/2010/main" val="291250076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userDrawn="1">
          <p15:clr>
            <a:srgbClr val="FBAE40"/>
          </p15:clr>
        </p15:guide>
        <p15:guide id="2" pos="6577" userDrawn="1">
          <p15:clr>
            <a:srgbClr val="FBAE40"/>
          </p15:clr>
        </p15:guide>
        <p15:guide id="3" orient="horz" pos="2505" userDrawn="1">
          <p15:clr>
            <a:srgbClr val="FBAE40"/>
          </p15:clr>
        </p15:guide>
        <p15:guide id="4" orient="horz" pos="2679"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dirty="0">
                <a:solidFill>
                  <a:schemeClr val="bg1"/>
                </a:solidFill>
              </a:rPr>
              <a:t>Standard layouts</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32913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p:txBody>
          <a:bodyPr/>
          <a:lstStyle>
            <a:lvl1pPr>
              <a:defRPr/>
            </a:lvl1pPr>
          </a:lstStyle>
          <a:p>
            <a:r>
              <a:rPr lang="en-US" dirty="0"/>
              <a:t>Slide title; Arial 22pt bold, sentence case (1 line)</a:t>
            </a:r>
          </a:p>
        </p:txBody>
      </p:sp>
      <p:sp>
        <p:nvSpPr>
          <p:cNvPr id="4" name="Footer Placeholder 3">
            <a:extLst>
              <a:ext uri="{FF2B5EF4-FFF2-40B4-BE49-F238E27FC236}">
                <a16:creationId xmlns:a16="http://schemas.microsoft.com/office/drawing/2014/main" id="{F7BFA8CA-0947-4A58-87AE-004F617F47B1}"/>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C408F62C-9090-4EA7-BBD2-481410405BBE}"/>
              </a:ext>
            </a:extLst>
          </p:cNvPr>
          <p:cNvSpPr>
            <a:spLocks noGrp="1"/>
          </p:cNvSpPr>
          <p:nvPr>
            <p:ph type="sldNum" sz="quarter" idx="12"/>
          </p:nvPr>
        </p:nvSpPr>
        <p:spPr bwMode="gray"/>
        <p:txBody>
          <a:bodyPr/>
          <a:lstStyle/>
          <a:p>
            <a:fld id="{03805D93-7D4B-4CBC-BABC-3A8AC08CB7F4}" type="slidenum">
              <a:rPr lang="en-US" smtClean="0"/>
              <a:t>‹#›</a:t>
            </a:fld>
            <a:endParaRPr lang="en-US" dirty="0"/>
          </a:p>
        </p:txBody>
      </p:sp>
      <p:sp>
        <p:nvSpPr>
          <p:cNvPr id="3" name="Date Placeholder 2" hidden="1">
            <a:extLst>
              <a:ext uri="{FF2B5EF4-FFF2-40B4-BE49-F238E27FC236}">
                <a16:creationId xmlns:a16="http://schemas.microsoft.com/office/drawing/2014/main" id="{8A49B71C-EE28-4F4C-994D-7E3486111388}"/>
              </a:ext>
            </a:extLst>
          </p:cNvPr>
          <p:cNvSpPr>
            <a:spLocks noGrp="1"/>
          </p:cNvSpPr>
          <p:nvPr>
            <p:ph type="dt" sz="half" idx="10"/>
          </p:nvPr>
        </p:nvSpPr>
        <p:spPr/>
        <p:txBody>
          <a:bodyPr/>
          <a:lstStyle/>
          <a:p>
            <a:fld id="{3230BBAE-C76A-4CE6-8EE2-113DEECEF41D}" type="datetime1">
              <a:rPr lang="en-US" smtClean="0"/>
              <a:t>1/10/2025</a:t>
            </a:fld>
            <a:endParaRPr lang="en-US" dirty="0"/>
          </a:p>
        </p:txBody>
      </p:sp>
    </p:spTree>
    <p:extLst>
      <p:ext uri="{BB962C8B-B14F-4D97-AF65-F5344CB8AC3E}">
        <p14:creationId xmlns:p14="http://schemas.microsoft.com/office/powerpoint/2010/main" val="1485012413"/>
      </p:ext>
    </p:extLst>
  </p:cSld>
  <p:clrMapOvr>
    <a:masterClrMapping/>
  </p:clrMapOvr>
  <p:extLst>
    <p:ext uri="{DCECCB84-F9BA-43D5-87BE-67443E8EF086}">
      <p15:sldGuideLst xmlns:p15="http://schemas.microsoft.com/office/powerpoint/2012/main">
        <p15:guide id="1" orient="horz" pos="3776" userDrawn="1">
          <p15:clr>
            <a:srgbClr val="FBAE40"/>
          </p15:clr>
        </p15:guide>
        <p15:guide id="3" orient="horz" pos="793" userDrawn="1">
          <p15:clr>
            <a:srgbClr val="FBAE40"/>
          </p15:clr>
        </p15:guide>
        <p15:guide id="4" orient="horz" pos="34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71777-1CC4-46CB-8EB7-B1DE3217D445}"/>
              </a:ext>
            </a:extLst>
          </p:cNvPr>
          <p:cNvSpPr>
            <a:spLocks noGrp="1"/>
          </p:cNvSpPr>
          <p:nvPr>
            <p:ph type="title" hasCustomPrompt="1"/>
          </p:nvPr>
        </p:nvSpPr>
        <p:spPr bwMode="gray"/>
        <p:txBody>
          <a:bodyPr/>
          <a:lstStyle>
            <a:lvl1pPr>
              <a:defRPr/>
            </a:lvl1pPr>
          </a:lstStyle>
          <a:p>
            <a:r>
              <a:rPr lang="en-US" dirty="0"/>
              <a:t>Slide title; Arial 22pt bold, sentence case (1 line)</a:t>
            </a:r>
          </a:p>
        </p:txBody>
      </p:sp>
      <p:sp>
        <p:nvSpPr>
          <p:cNvPr id="8" name="Subtitle placeholder">
            <a:extLst>
              <a:ext uri="{FF2B5EF4-FFF2-40B4-BE49-F238E27FC236}">
                <a16:creationId xmlns:a16="http://schemas.microsoft.com/office/drawing/2014/main" id="{760BD2C6-F5E4-43C7-9A69-D1113FFABFA9}"/>
              </a:ext>
            </a:extLst>
          </p:cNvPr>
          <p:cNvSpPr>
            <a:spLocks noGrp="1"/>
          </p:cNvSpPr>
          <p:nvPr>
            <p:ph type="body" sz="quarter" idx="13" hasCustomPrompt="1"/>
          </p:nvPr>
        </p:nvSpPr>
        <p:spPr bwMode="gray">
          <a:xfrm>
            <a:off x="457198" y="958653"/>
            <a:ext cx="9601200" cy="269304"/>
          </a:xfrm>
        </p:spPr>
        <p:txBody>
          <a:bodyPr wrap="square">
            <a:spAutoFit/>
          </a:bodyPr>
          <a:lstStyle>
            <a:lvl1pPr>
              <a:lnSpc>
                <a:spcPct val="100000"/>
              </a:lnSpc>
              <a:spcBef>
                <a:spcPts val="0"/>
              </a:spcBef>
              <a:defRPr sz="1750" b="1">
                <a:solidFill>
                  <a:schemeClr val="accent6"/>
                </a:solidFill>
              </a:defRPr>
            </a:lvl1pPr>
          </a:lstStyle>
          <a:p>
            <a:pPr lvl="0"/>
            <a:r>
              <a:rPr lang="en-US" dirty="0"/>
              <a:t>Slide subtitle; Arial 17.5pt bold, sentence case (1 line)</a:t>
            </a:r>
          </a:p>
        </p:txBody>
      </p:sp>
      <p:sp>
        <p:nvSpPr>
          <p:cNvPr id="4" name="Footer Placeholder 3">
            <a:extLst>
              <a:ext uri="{FF2B5EF4-FFF2-40B4-BE49-F238E27FC236}">
                <a16:creationId xmlns:a16="http://schemas.microsoft.com/office/drawing/2014/main" id="{20A558EA-9255-4DE1-B9D1-B0557684C783}"/>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CFBBDC95-8D51-42CB-B4C0-9B8E3C030FAA}"/>
              </a:ext>
            </a:extLst>
          </p:cNvPr>
          <p:cNvSpPr>
            <a:spLocks noGrp="1"/>
          </p:cNvSpPr>
          <p:nvPr>
            <p:ph type="sldNum" sz="quarter" idx="12"/>
          </p:nvPr>
        </p:nvSpPr>
        <p:spPr bwMode="gray"/>
        <p:txBody>
          <a:bodyPr/>
          <a:lstStyle/>
          <a:p>
            <a:fld id="{03805D93-7D4B-4CBC-BABC-3A8AC08CB7F4}" type="slidenum">
              <a:rPr lang="en-US" smtClean="0"/>
              <a:pPr/>
              <a:t>‹#›</a:t>
            </a:fld>
            <a:endParaRPr lang="en-US" dirty="0"/>
          </a:p>
        </p:txBody>
      </p:sp>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A484B163-B259-43E8-837E-94CD4522CD39}" type="datetime1">
              <a:rPr lang="en-US" smtClean="0"/>
              <a:t>1/10/2025</a:t>
            </a:fld>
            <a:endParaRPr lang="en-US" dirty="0"/>
          </a:p>
        </p:txBody>
      </p:sp>
    </p:spTree>
    <p:extLst>
      <p:ext uri="{BB962C8B-B14F-4D97-AF65-F5344CB8AC3E}">
        <p14:creationId xmlns:p14="http://schemas.microsoft.com/office/powerpoint/2010/main" val="1078718518"/>
      </p:ext>
    </p:extLst>
  </p:cSld>
  <p:clrMapOvr>
    <a:masterClrMapping/>
  </p:clrMapOvr>
  <p:extLst>
    <p:ext uri="{DCECCB84-F9BA-43D5-87BE-67443E8EF086}">
      <p15:sldGuideLst xmlns:p15="http://schemas.microsoft.com/office/powerpoint/2012/main">
        <p15:guide id="1" orient="horz" pos="3776" userDrawn="1">
          <p15:clr>
            <a:srgbClr val="FBAE40"/>
          </p15:clr>
        </p15:guide>
        <p15:guide id="2" orient="horz" pos="603" userDrawn="1">
          <p15:clr>
            <a:srgbClr val="FBAE40"/>
          </p15:clr>
        </p15:guide>
        <p15:guide id="3" orient="horz" pos="1014" userDrawn="1">
          <p15:clr>
            <a:srgbClr val="FBAE40"/>
          </p15:clr>
        </p15:guide>
        <p15:guide id="4" orient="horz" pos="34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Two Li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a:xfrm>
            <a:off x="457199" y="555639"/>
            <a:ext cx="9601200" cy="609398"/>
          </a:xfrm>
        </p:spPr>
        <p:txBody>
          <a:bodyPr/>
          <a:lstStyle>
            <a:lvl1pPr>
              <a:defRPr/>
            </a:lvl1pPr>
          </a:lstStyle>
          <a:p>
            <a:r>
              <a:rPr lang="en-US" dirty="0"/>
              <a:t>Slide title; Arial 22pt bold, sentence case. This layout accommodates a slide title that extends downward to a second line (max. 2 lines).</a:t>
            </a:r>
          </a:p>
        </p:txBody>
      </p:sp>
      <p:sp>
        <p:nvSpPr>
          <p:cNvPr id="7" name="Footer Placeholder 6">
            <a:extLst>
              <a:ext uri="{FF2B5EF4-FFF2-40B4-BE49-F238E27FC236}">
                <a16:creationId xmlns:a16="http://schemas.microsoft.com/office/drawing/2014/main" id="{2F19E74A-0080-4967-9833-9ACB7226DDE7}"/>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8" name="Slide Number Placeholder 7">
            <a:extLst>
              <a:ext uri="{FF2B5EF4-FFF2-40B4-BE49-F238E27FC236}">
                <a16:creationId xmlns:a16="http://schemas.microsoft.com/office/drawing/2014/main" id="{8B45D769-A041-452F-B2B9-DCBF82634579}"/>
              </a:ext>
            </a:extLst>
          </p:cNvPr>
          <p:cNvSpPr>
            <a:spLocks noGrp="1"/>
          </p:cNvSpPr>
          <p:nvPr>
            <p:ph type="sldNum" sz="quarter" idx="12"/>
          </p:nvPr>
        </p:nvSpPr>
        <p:spPr bwMode="gray"/>
        <p:txBody>
          <a:bodyPr/>
          <a:lstStyle/>
          <a:p>
            <a:fld id="{03805D93-7D4B-4CBC-BABC-3A8AC08CB7F4}" type="slidenum">
              <a:rPr lang="en-US" smtClean="0"/>
              <a:pPr/>
              <a:t>‹#›</a:t>
            </a:fld>
            <a:endParaRPr lang="en-US" dirty="0"/>
          </a:p>
        </p:txBody>
      </p:sp>
      <p:sp>
        <p:nvSpPr>
          <p:cNvPr id="6" name="Date Placeholder 5" hidden="1">
            <a:extLst>
              <a:ext uri="{FF2B5EF4-FFF2-40B4-BE49-F238E27FC236}">
                <a16:creationId xmlns:a16="http://schemas.microsoft.com/office/drawing/2014/main" id="{371431DB-E6A6-49C5-8087-27C6A3B2A54B}"/>
              </a:ext>
            </a:extLst>
          </p:cNvPr>
          <p:cNvSpPr>
            <a:spLocks noGrp="1"/>
          </p:cNvSpPr>
          <p:nvPr>
            <p:ph type="dt" sz="half" idx="10"/>
          </p:nvPr>
        </p:nvSpPr>
        <p:spPr/>
        <p:txBody>
          <a:bodyPr/>
          <a:lstStyle/>
          <a:p>
            <a:fld id="{E602961C-62DA-4519-8757-A8A16E4ED84D}" type="datetime1">
              <a:rPr lang="en-US" smtClean="0"/>
              <a:t>1/10/2025</a:t>
            </a:fld>
            <a:endParaRPr lang="en-US" dirty="0"/>
          </a:p>
        </p:txBody>
      </p:sp>
    </p:spTree>
    <p:extLst>
      <p:ext uri="{BB962C8B-B14F-4D97-AF65-F5344CB8AC3E}">
        <p14:creationId xmlns:p14="http://schemas.microsoft.com/office/powerpoint/2010/main" val="975390374"/>
      </p:ext>
    </p:extLst>
  </p:cSld>
  <p:clrMapOvr>
    <a:masterClrMapping/>
  </p:clrMapOvr>
  <p:extLst>
    <p:ext uri="{DCECCB84-F9BA-43D5-87BE-67443E8EF086}">
      <p15:sldGuideLst xmlns:p15="http://schemas.microsoft.com/office/powerpoint/2012/main">
        <p15:guide id="1" orient="horz" pos="3776" userDrawn="1">
          <p15:clr>
            <a:srgbClr val="FBAE40"/>
          </p15:clr>
        </p15:guide>
        <p15:guide id="3" orient="horz" pos="1016" userDrawn="1">
          <p15:clr>
            <a:srgbClr val="FBAE40"/>
          </p15:clr>
        </p15:guide>
        <p15:guide id="4" orient="horz" pos="34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F07F8-7529-498B-8D34-E0851EDB82CA}"/>
              </a:ext>
            </a:extLst>
          </p:cNvPr>
          <p:cNvSpPr>
            <a:spLocks noGrp="1"/>
          </p:cNvSpPr>
          <p:nvPr>
            <p:ph type="title" hasCustomPrompt="1"/>
          </p:nvPr>
        </p:nvSpPr>
        <p:spPr bwMode="gray"/>
        <p:txBody>
          <a:bodyPr/>
          <a:lstStyle>
            <a:lvl1pPr>
              <a:defRPr/>
            </a:lvl1pPr>
          </a:lstStyle>
          <a:p>
            <a:r>
              <a:rPr lang="en-US" dirty="0"/>
              <a:t>Slide title; Arial 22pt bold, sentence case (1 line)</a:t>
            </a:r>
          </a:p>
        </p:txBody>
      </p:sp>
      <p:sp>
        <p:nvSpPr>
          <p:cNvPr id="3" name="Content Placeholder 2">
            <a:extLst>
              <a:ext uri="{FF2B5EF4-FFF2-40B4-BE49-F238E27FC236}">
                <a16:creationId xmlns:a16="http://schemas.microsoft.com/office/drawing/2014/main" id="{97828B26-FB6F-4B30-8973-00FC53DA3EAD}"/>
              </a:ext>
            </a:extLst>
          </p:cNvPr>
          <p:cNvSpPr>
            <a:spLocks noGrp="1"/>
          </p:cNvSpPr>
          <p:nvPr>
            <p:ph idx="1" hasCustomPrompt="1"/>
          </p:nvPr>
        </p:nvSpPr>
        <p:spPr bwMode="gray">
          <a:xfrm>
            <a:off x="1524000" y="1557210"/>
            <a:ext cx="9144000" cy="3930085"/>
          </a:xfrm>
        </p:spPr>
        <p:txBody>
          <a:body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C6F9B0AB-0E2D-494E-B617-49AC025A7447}"/>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E92844E1-DCBE-4FE7-B46C-155141DCD59B}"/>
              </a:ext>
            </a:extLst>
          </p:cNvPr>
          <p:cNvSpPr>
            <a:spLocks noGrp="1"/>
          </p:cNvSpPr>
          <p:nvPr>
            <p:ph type="sldNum" sz="quarter" idx="12"/>
          </p:nvPr>
        </p:nvSpPr>
        <p:spPr bwMode="gray"/>
        <p:txBody>
          <a:bodyPr/>
          <a:lstStyle/>
          <a:p>
            <a:fld id="{03805D93-7D4B-4CBC-BABC-3A8AC08CB7F4}" type="slidenum">
              <a:rPr lang="en-US" smtClean="0"/>
              <a:t>‹#›</a:t>
            </a:fld>
            <a:endParaRPr lang="en-US" dirty="0"/>
          </a:p>
        </p:txBody>
      </p:sp>
      <p:sp>
        <p:nvSpPr>
          <p:cNvPr id="4" name="Date Placeholder 3" hidden="1">
            <a:extLst>
              <a:ext uri="{FF2B5EF4-FFF2-40B4-BE49-F238E27FC236}">
                <a16:creationId xmlns:a16="http://schemas.microsoft.com/office/drawing/2014/main" id="{E8F05950-6299-4B4F-B254-8E9E230299D9}"/>
              </a:ext>
            </a:extLst>
          </p:cNvPr>
          <p:cNvSpPr>
            <a:spLocks noGrp="1"/>
          </p:cNvSpPr>
          <p:nvPr>
            <p:ph type="dt" sz="half" idx="10"/>
          </p:nvPr>
        </p:nvSpPr>
        <p:spPr bwMode="gray"/>
        <p:txBody>
          <a:bodyPr/>
          <a:lstStyle/>
          <a:p>
            <a:fld id="{3888EE68-D1F0-43DF-AEA0-0419ADE41A6B}" type="datetime1">
              <a:rPr lang="en-US" smtClean="0"/>
              <a:t>1/10/2025</a:t>
            </a:fld>
            <a:endParaRPr lang="en-US" dirty="0"/>
          </a:p>
        </p:txBody>
      </p:sp>
    </p:spTree>
    <p:extLst>
      <p:ext uri="{BB962C8B-B14F-4D97-AF65-F5344CB8AC3E}">
        <p14:creationId xmlns:p14="http://schemas.microsoft.com/office/powerpoint/2010/main" val="1217844453"/>
      </p:ext>
    </p:extLst>
  </p:cSld>
  <p:clrMapOvr>
    <a:masterClrMapping/>
  </p:clrMapOvr>
  <p:extLst>
    <p:ext uri="{DCECCB84-F9BA-43D5-87BE-67443E8EF086}">
      <p15:sldGuideLst xmlns:p15="http://schemas.microsoft.com/office/powerpoint/2012/main">
        <p15:guide id="1" orient="horz" pos="3776" userDrawn="1">
          <p15:clr>
            <a:srgbClr val="FBAE40"/>
          </p15:clr>
        </p15:guide>
        <p15:guide id="2" orient="horz" pos="792" userDrawn="1">
          <p15:clr>
            <a:srgbClr val="FBAE40"/>
          </p15:clr>
        </p15:guide>
        <p15:guide id="3" orient="horz" pos="34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bwMode="gray">
      <p:bgRef idx="1001">
        <a:schemeClr val="bg1"/>
      </p:bgRef>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820AF22-0BC8-4D54-AFFC-11C9299ACFC0}"/>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4" name="Slide Number Placeholder 3">
            <a:extLst>
              <a:ext uri="{FF2B5EF4-FFF2-40B4-BE49-F238E27FC236}">
                <a16:creationId xmlns:a16="http://schemas.microsoft.com/office/drawing/2014/main" id="{7F8E785F-27DE-459F-AC73-FAA76F4C475F}"/>
              </a:ext>
            </a:extLst>
          </p:cNvPr>
          <p:cNvSpPr>
            <a:spLocks noGrp="1"/>
          </p:cNvSpPr>
          <p:nvPr>
            <p:ph type="sldNum" sz="quarter" idx="12"/>
          </p:nvPr>
        </p:nvSpPr>
        <p:spPr bwMode="gray"/>
        <p:txBody>
          <a:bodyPr/>
          <a:lstStyle/>
          <a:p>
            <a:fld id="{03805D93-7D4B-4CBC-BABC-3A8AC08CB7F4}" type="slidenum">
              <a:rPr lang="en-US" smtClean="0"/>
              <a:t>‹#›</a:t>
            </a:fld>
            <a:endParaRPr lang="en-US" dirty="0"/>
          </a:p>
        </p:txBody>
      </p:sp>
      <p:sp>
        <p:nvSpPr>
          <p:cNvPr id="2" name="Date Placeholder 1" hidden="1">
            <a:extLst>
              <a:ext uri="{FF2B5EF4-FFF2-40B4-BE49-F238E27FC236}">
                <a16:creationId xmlns:a16="http://schemas.microsoft.com/office/drawing/2014/main" id="{2A88930E-BBA5-4E1B-A5EF-DED17AD07096}"/>
              </a:ext>
            </a:extLst>
          </p:cNvPr>
          <p:cNvSpPr>
            <a:spLocks noGrp="1"/>
          </p:cNvSpPr>
          <p:nvPr>
            <p:ph type="dt" sz="half" idx="10"/>
          </p:nvPr>
        </p:nvSpPr>
        <p:spPr/>
        <p:txBody>
          <a:bodyPr/>
          <a:lstStyle/>
          <a:p>
            <a:fld id="{92D12E12-A5FF-4A92-BB8B-4E7579B2C9CF}" type="datetime1">
              <a:rPr lang="en-US" smtClean="0"/>
              <a:t>1/10/2025</a:t>
            </a:fld>
            <a:endParaRPr lang="en-US" dirty="0"/>
          </a:p>
        </p:txBody>
      </p:sp>
    </p:spTree>
    <p:extLst>
      <p:ext uri="{BB962C8B-B14F-4D97-AF65-F5344CB8AC3E}">
        <p14:creationId xmlns:p14="http://schemas.microsoft.com/office/powerpoint/2010/main" val="3283214495"/>
      </p:ext>
    </p:extLst>
  </p:cSld>
  <p:clrMapOvr>
    <a:masterClrMapping/>
  </p:clrMapOvr>
  <p:extLst>
    <p:ext uri="{DCECCB84-F9BA-43D5-87BE-67443E8EF086}">
      <p15:sldGuideLst xmlns:p15="http://schemas.microsoft.com/office/powerpoint/2012/main">
        <p15:guide id="1" orient="horz" pos="3776" userDrawn="1">
          <p15:clr>
            <a:srgbClr val="FBAE40"/>
          </p15:clr>
        </p15:guide>
        <p15:guide id="4" orient="horz" pos="34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32CFB013-0FEF-48E9-80F2-E18D541C5EDC}"/>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dirty="0">
                <a:solidFill>
                  <a:schemeClr val="bg1"/>
                </a:solidFill>
              </a:rPr>
              <a:t>Quotes/</a:t>
            </a:r>
            <a:br>
              <a:rPr lang="en-US" sz="15000" b="1" dirty="0">
                <a:solidFill>
                  <a:schemeClr val="bg1"/>
                </a:solidFill>
              </a:rPr>
            </a:br>
            <a:r>
              <a:rPr lang="en-US" sz="15000" b="1" dirty="0">
                <a:solidFill>
                  <a:schemeClr val="bg1"/>
                </a:solidFill>
              </a:rPr>
              <a:t>facts</a:t>
            </a:r>
          </a:p>
        </p:txBody>
      </p:sp>
      <p:cxnSp>
        <p:nvCxnSpPr>
          <p:cNvPr id="4" name="Arrow">
            <a:extLst>
              <a:ext uri="{FF2B5EF4-FFF2-40B4-BE49-F238E27FC236}">
                <a16:creationId xmlns:a16="http://schemas.microsoft.com/office/drawing/2014/main" id="{072CDE07-2C86-4CA9-AA97-FE831103A7B5}"/>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13485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dirty="0">
              <a:solidFill>
                <a:srgbClr val="FFFFFF"/>
              </a:solidFill>
            </a:endParaRPr>
          </a:p>
        </p:txBody>
      </p:sp>
      <p:sp>
        <p:nvSpPr>
          <p:cNvPr id="2" name="Quotemark" descr="Large, stylized quotation 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0"/>
              </a:ext>
            </a:extLst>
          </p:cNvPr>
          <p:cNvSpPr/>
          <p:nvPr/>
        </p:nvSpPr>
        <p:spPr bwMode="gray">
          <a:xfrm>
            <a:off x="5873555" y="1193661"/>
            <a:ext cx="454634" cy="348947"/>
          </a:xfrm>
          <a:custGeom>
            <a:avLst/>
            <a:gdLst>
              <a:gd name="connsiteX0" fmla="*/ 160281 w 454634"/>
              <a:gd name="connsiteY0" fmla="*/ 0 h 348947"/>
              <a:gd name="connsiteX1" fmla="*/ 205697 w 454634"/>
              <a:gd name="connsiteY1" fmla="*/ 64813 h 348947"/>
              <a:gd name="connsiteX2" fmla="*/ 102281 w 454634"/>
              <a:gd name="connsiteY2" fmla="*/ 169364 h 348947"/>
              <a:gd name="connsiteX3" fmla="*/ 187531 w 454634"/>
              <a:gd name="connsiteY3" fmla="*/ 258021 h 348947"/>
              <a:gd name="connsiteX4" fmla="*/ 96604 w 454634"/>
              <a:gd name="connsiteY4" fmla="*/ 348947 h 348947"/>
              <a:gd name="connsiteX5" fmla="*/ 0 w 454634"/>
              <a:gd name="connsiteY5" fmla="*/ 237583 h 348947"/>
              <a:gd name="connsiteX6" fmla="*/ 160281 w 454634"/>
              <a:gd name="connsiteY6" fmla="*/ 0 h 348947"/>
              <a:gd name="connsiteX7" fmla="*/ 409219 w 454634"/>
              <a:gd name="connsiteY7" fmla="*/ 0 h 348947"/>
              <a:gd name="connsiteX8" fmla="*/ 454635 w 454634"/>
              <a:gd name="connsiteY8" fmla="*/ 64813 h 348947"/>
              <a:gd name="connsiteX9" fmla="*/ 351218 w 454634"/>
              <a:gd name="connsiteY9" fmla="*/ 169364 h 348947"/>
              <a:gd name="connsiteX10" fmla="*/ 436468 w 454634"/>
              <a:gd name="connsiteY10" fmla="*/ 258021 h 348947"/>
              <a:gd name="connsiteX11" fmla="*/ 345541 w 454634"/>
              <a:gd name="connsiteY11" fmla="*/ 348947 h 348947"/>
              <a:gd name="connsiteX12" fmla="*/ 248937 w 454634"/>
              <a:gd name="connsiteY12" fmla="*/ 237583 h 348947"/>
              <a:gd name="connsiteX13" fmla="*/ 409219 w 454634"/>
              <a:gd name="connsiteY13" fmla="*/ 0 h 34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4634" h="348947">
                <a:moveTo>
                  <a:pt x="160281" y="0"/>
                </a:moveTo>
                <a:lnTo>
                  <a:pt x="205697" y="64813"/>
                </a:lnTo>
                <a:cubicBezTo>
                  <a:pt x="153374" y="96604"/>
                  <a:pt x="115906" y="130761"/>
                  <a:pt x="102281" y="169364"/>
                </a:cubicBezTo>
                <a:cubicBezTo>
                  <a:pt x="151103" y="172771"/>
                  <a:pt x="187531" y="209198"/>
                  <a:pt x="187531" y="258021"/>
                </a:cubicBezTo>
                <a:cubicBezTo>
                  <a:pt x="187531" y="307978"/>
                  <a:pt x="148927" y="348947"/>
                  <a:pt x="96604" y="348947"/>
                </a:cubicBezTo>
                <a:cubicBezTo>
                  <a:pt x="42010" y="348947"/>
                  <a:pt x="0" y="304667"/>
                  <a:pt x="0" y="237583"/>
                </a:cubicBezTo>
                <a:cubicBezTo>
                  <a:pt x="0" y="134072"/>
                  <a:pt x="58000" y="50052"/>
                  <a:pt x="160281" y="0"/>
                </a:cubicBezTo>
                <a:close/>
                <a:moveTo>
                  <a:pt x="409219" y="0"/>
                </a:moveTo>
                <a:lnTo>
                  <a:pt x="454635" y="64813"/>
                </a:lnTo>
                <a:cubicBezTo>
                  <a:pt x="402406" y="96604"/>
                  <a:pt x="364843" y="130761"/>
                  <a:pt x="351218" y="169364"/>
                </a:cubicBezTo>
                <a:cubicBezTo>
                  <a:pt x="400041" y="172771"/>
                  <a:pt x="436468" y="209198"/>
                  <a:pt x="436468" y="258021"/>
                </a:cubicBezTo>
                <a:cubicBezTo>
                  <a:pt x="436468" y="307978"/>
                  <a:pt x="397865" y="348947"/>
                  <a:pt x="345541" y="348947"/>
                </a:cubicBezTo>
                <a:cubicBezTo>
                  <a:pt x="290947" y="348947"/>
                  <a:pt x="248937" y="304667"/>
                  <a:pt x="248937" y="237583"/>
                </a:cubicBezTo>
                <a:cubicBezTo>
                  <a:pt x="248937" y="134072"/>
                  <a:pt x="306938" y="50052"/>
                  <a:pt x="409219" y="0"/>
                </a:cubicBezTo>
                <a:close/>
              </a:path>
            </a:pathLst>
          </a:custGeom>
          <a:solidFill>
            <a:srgbClr val="FF612B"/>
          </a:solidFill>
          <a:ln w="9335" cap="flat">
            <a:noFill/>
            <a:prstDash val="solid"/>
            <a:miter/>
          </a:ln>
        </p:spPr>
        <p:txBody>
          <a:bodyPr rtlCol="0" anchor="ctr"/>
          <a:lstStyle/>
          <a:p>
            <a:endParaRPr lang="en-US"/>
          </a:p>
        </p:txBody>
      </p:sp>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dirty="0"/>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title, Arial 12pt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bwMode="gray"/>
        <p:txBody>
          <a:bodyPr/>
          <a:lstStyle/>
          <a:p>
            <a:fld id="{03805D93-7D4B-4CBC-BABC-3A8AC08CB7F4}" type="slidenum">
              <a:rPr lang="en-US" smtClean="0"/>
              <a:pPr/>
              <a:t>‹#›</a:t>
            </a:fld>
            <a:endParaRPr lang="en-US" dirty="0"/>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6B997ACD-FFD4-42B7-9BA4-F3C2403892BC}" type="datetime1">
              <a:rPr lang="en-US" smtClean="0"/>
              <a:t>1/10/2025</a:t>
            </a:fld>
            <a:endParaRPr lang="en-US" dirty="0"/>
          </a:p>
        </p:txBody>
      </p:sp>
    </p:spTree>
    <p:extLst>
      <p:ext uri="{BB962C8B-B14F-4D97-AF65-F5344CB8AC3E}">
        <p14:creationId xmlns:p14="http://schemas.microsoft.com/office/powerpoint/2010/main" val="2335421038"/>
      </p:ext>
    </p:extLst>
  </p:cSld>
  <p:clrMapOvr>
    <a:masterClrMapping/>
  </p:clrMapOvr>
  <p:extLst>
    <p:ext uri="{DCECCB84-F9BA-43D5-87BE-67443E8EF086}">
      <p15:sldGuideLst xmlns:p15="http://schemas.microsoft.com/office/powerpoint/2012/main">
        <p15:guide id="1" orient="horz" pos="1160" userDrawn="1">
          <p15:clr>
            <a:srgbClr val="FBAE40"/>
          </p15:clr>
        </p15:guide>
        <p15:guide id="2" pos="1245" userDrawn="1">
          <p15:clr>
            <a:srgbClr val="FBAE40"/>
          </p15:clr>
        </p15:guide>
        <p15:guide id="3" pos="6433" userDrawn="1">
          <p15:clr>
            <a:srgbClr val="FBAE40"/>
          </p15:clr>
        </p15:guide>
        <p15:guide id="4" orient="horz" pos="2923"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1" name="TextBox 1">
            <a:extLst>
              <a:ext uri="{FF2B5EF4-FFF2-40B4-BE49-F238E27FC236}">
                <a16:creationId xmlns:a16="http://schemas.microsoft.com/office/drawing/2014/main" id="{43EA1280-EBAC-4C3E-A925-EA7813219784}"/>
              </a:ext>
            </a:extLst>
          </p:cNvPr>
          <p:cNvSpPr txBox="1"/>
          <p:nvPr userDrawn="1"/>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dirty="0">
                <a:solidFill>
                  <a:schemeClr val="bg1"/>
                </a:solidFill>
              </a:rPr>
              <a:t>Covers</a:t>
            </a:r>
          </a:p>
        </p:txBody>
      </p:sp>
      <p:cxnSp>
        <p:nvCxnSpPr>
          <p:cNvPr id="10" name="Arrow">
            <a:extLst>
              <a:ext uri="{FF2B5EF4-FFF2-40B4-BE49-F238E27FC236}">
                <a16:creationId xmlns:a16="http://schemas.microsoft.com/office/drawing/2014/main" id="{D7EC898B-19BB-48BB-BC12-6D8AA83D7AD6}"/>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67148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dirty="0">
              <a:solidFill>
                <a:srgbClr val="FFFFFF"/>
              </a:solidFill>
            </a:endParaRPr>
          </a:p>
        </p:txBody>
      </p:sp>
      <p:sp>
        <p:nvSpPr>
          <p:cNvPr id="2" name="Quotemark" descr="Large, stylized quotation 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0"/>
              </a:ext>
            </a:extLst>
          </p:cNvPr>
          <p:cNvSpPr/>
          <p:nvPr/>
        </p:nvSpPr>
        <p:spPr bwMode="gray">
          <a:xfrm>
            <a:off x="5873555" y="767971"/>
            <a:ext cx="454634" cy="348947"/>
          </a:xfrm>
          <a:custGeom>
            <a:avLst/>
            <a:gdLst>
              <a:gd name="connsiteX0" fmla="*/ 160281 w 454634"/>
              <a:gd name="connsiteY0" fmla="*/ 0 h 348947"/>
              <a:gd name="connsiteX1" fmla="*/ 205697 w 454634"/>
              <a:gd name="connsiteY1" fmla="*/ 64813 h 348947"/>
              <a:gd name="connsiteX2" fmla="*/ 102281 w 454634"/>
              <a:gd name="connsiteY2" fmla="*/ 169364 h 348947"/>
              <a:gd name="connsiteX3" fmla="*/ 187531 w 454634"/>
              <a:gd name="connsiteY3" fmla="*/ 258021 h 348947"/>
              <a:gd name="connsiteX4" fmla="*/ 96604 w 454634"/>
              <a:gd name="connsiteY4" fmla="*/ 348947 h 348947"/>
              <a:gd name="connsiteX5" fmla="*/ 0 w 454634"/>
              <a:gd name="connsiteY5" fmla="*/ 237583 h 348947"/>
              <a:gd name="connsiteX6" fmla="*/ 160281 w 454634"/>
              <a:gd name="connsiteY6" fmla="*/ 0 h 348947"/>
              <a:gd name="connsiteX7" fmla="*/ 409219 w 454634"/>
              <a:gd name="connsiteY7" fmla="*/ 0 h 348947"/>
              <a:gd name="connsiteX8" fmla="*/ 454635 w 454634"/>
              <a:gd name="connsiteY8" fmla="*/ 64813 h 348947"/>
              <a:gd name="connsiteX9" fmla="*/ 351218 w 454634"/>
              <a:gd name="connsiteY9" fmla="*/ 169364 h 348947"/>
              <a:gd name="connsiteX10" fmla="*/ 436468 w 454634"/>
              <a:gd name="connsiteY10" fmla="*/ 258021 h 348947"/>
              <a:gd name="connsiteX11" fmla="*/ 345541 w 454634"/>
              <a:gd name="connsiteY11" fmla="*/ 348947 h 348947"/>
              <a:gd name="connsiteX12" fmla="*/ 248937 w 454634"/>
              <a:gd name="connsiteY12" fmla="*/ 237583 h 348947"/>
              <a:gd name="connsiteX13" fmla="*/ 409219 w 454634"/>
              <a:gd name="connsiteY13" fmla="*/ 0 h 34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4634" h="348947">
                <a:moveTo>
                  <a:pt x="160281" y="0"/>
                </a:moveTo>
                <a:lnTo>
                  <a:pt x="205697" y="64813"/>
                </a:lnTo>
                <a:cubicBezTo>
                  <a:pt x="153374" y="96604"/>
                  <a:pt x="115906" y="130761"/>
                  <a:pt x="102281" y="169364"/>
                </a:cubicBezTo>
                <a:cubicBezTo>
                  <a:pt x="151103" y="172771"/>
                  <a:pt x="187531" y="209198"/>
                  <a:pt x="187531" y="258021"/>
                </a:cubicBezTo>
                <a:cubicBezTo>
                  <a:pt x="187531" y="307978"/>
                  <a:pt x="148927" y="348947"/>
                  <a:pt x="96604" y="348947"/>
                </a:cubicBezTo>
                <a:cubicBezTo>
                  <a:pt x="42010" y="348947"/>
                  <a:pt x="0" y="304667"/>
                  <a:pt x="0" y="237583"/>
                </a:cubicBezTo>
                <a:cubicBezTo>
                  <a:pt x="0" y="134072"/>
                  <a:pt x="58000" y="50052"/>
                  <a:pt x="160281" y="0"/>
                </a:cubicBezTo>
                <a:close/>
                <a:moveTo>
                  <a:pt x="409219" y="0"/>
                </a:moveTo>
                <a:lnTo>
                  <a:pt x="454635" y="64813"/>
                </a:lnTo>
                <a:cubicBezTo>
                  <a:pt x="402406" y="96604"/>
                  <a:pt x="364843" y="130761"/>
                  <a:pt x="351218" y="169364"/>
                </a:cubicBezTo>
                <a:cubicBezTo>
                  <a:pt x="400041" y="172771"/>
                  <a:pt x="436468" y="209198"/>
                  <a:pt x="436468" y="258021"/>
                </a:cubicBezTo>
                <a:cubicBezTo>
                  <a:pt x="436468" y="307978"/>
                  <a:pt x="397865" y="348947"/>
                  <a:pt x="345541" y="348947"/>
                </a:cubicBezTo>
                <a:cubicBezTo>
                  <a:pt x="290947" y="348947"/>
                  <a:pt x="248937" y="304667"/>
                  <a:pt x="248937" y="237583"/>
                </a:cubicBezTo>
                <a:cubicBezTo>
                  <a:pt x="248937" y="134072"/>
                  <a:pt x="306938" y="50052"/>
                  <a:pt x="409219" y="0"/>
                </a:cubicBezTo>
                <a:close/>
              </a:path>
            </a:pathLst>
          </a:custGeom>
          <a:solidFill>
            <a:srgbClr val="FF612B"/>
          </a:solidFill>
          <a:ln w="9335" cap="flat">
            <a:noFill/>
            <a:prstDash val="solid"/>
            <a:miter/>
          </a:ln>
        </p:spPr>
        <p:txBody>
          <a:bodyPr rtlCol="0" anchor="ctr"/>
          <a:lstStyle/>
          <a:p>
            <a:endParaRPr lang="en-US"/>
          </a:p>
        </p:txBody>
      </p:sp>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dirty="0"/>
              <a:t>“Use this textbox to include quotes with an attribution photo. Arial 26pt, sentence case. Do not modify size or placement of textbox.”</a:t>
            </a:r>
          </a:p>
        </p:txBody>
      </p:sp>
      <p:sp>
        <p:nvSpPr>
          <p:cNvPr id="13" name="Picture Placeholder 7">
            <a:extLst>
              <a:ext uri="{FF2B5EF4-FFF2-40B4-BE49-F238E27FC236}">
                <a16:creationId xmlns:a16="http://schemas.microsoft.com/office/drawing/2014/main" id="{D951BDD7-02E7-4695-9F59-170E730D05B2}"/>
              </a:ext>
              <a:ext uri="{C183D7F6-B498-43B3-948B-1728B52AA6E4}">
                <adec:decorative xmlns:adec="http://schemas.microsoft.com/office/drawing/2017/decorative" val="1"/>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accent6"/>
                </a:solidFill>
              </a:defRPr>
            </a:lvl1pPr>
          </a:lstStyle>
          <a:p>
            <a:r>
              <a:rPr lang="en-US" dirty="0"/>
              <a:t>Insert attribution photo</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title, Arial 12pt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bwMode="gray"/>
        <p:txBody>
          <a:bodyPr/>
          <a:lstStyle/>
          <a:p>
            <a:fld id="{03805D93-7D4B-4CBC-BABC-3A8AC08CB7F4}" type="slidenum">
              <a:rPr lang="en-US" smtClean="0"/>
              <a:pPr/>
              <a:t>‹#›</a:t>
            </a:fld>
            <a:endParaRPr lang="en-US" dirty="0"/>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852BD6EE-B5F9-44F3-A830-8ED994B9F4E4}" type="datetime1">
              <a:rPr lang="en-US" smtClean="0"/>
              <a:t>1/10/2025</a:t>
            </a:fld>
            <a:endParaRPr lang="en-US" dirty="0"/>
          </a:p>
        </p:txBody>
      </p:sp>
    </p:spTree>
    <p:extLst>
      <p:ext uri="{BB962C8B-B14F-4D97-AF65-F5344CB8AC3E}">
        <p14:creationId xmlns:p14="http://schemas.microsoft.com/office/powerpoint/2010/main" val="3320868232"/>
      </p:ext>
    </p:extLst>
  </p:cSld>
  <p:clrMapOvr>
    <a:masterClrMapping/>
  </p:clrMapOvr>
  <p:extLst>
    <p:ext uri="{DCECCB84-F9BA-43D5-87BE-67443E8EF086}">
      <p15:sldGuideLst xmlns:p15="http://schemas.microsoft.com/office/powerpoint/2012/main">
        <p15:guide id="1" pos="1248" userDrawn="1">
          <p15:clr>
            <a:srgbClr val="FFC000"/>
          </p15:clr>
        </p15:guide>
        <p15:guide id="2" pos="6432" userDrawn="1">
          <p15:clr>
            <a:srgbClr val="FFC000"/>
          </p15:clr>
        </p15:guide>
        <p15:guide id="3" orient="horz" pos="904" userDrawn="1">
          <p15:clr>
            <a:srgbClr val="FFC000"/>
          </p15:clr>
        </p15:guide>
        <p15:guide id="4" orient="horz" pos="2448" userDrawn="1">
          <p15:clr>
            <a:srgbClr val="FFC00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02">
    <p:spTree>
      <p:nvGrpSpPr>
        <p:cNvPr id="1" name=""/>
        <p:cNvGrpSpPr/>
        <p:nvPr/>
      </p:nvGrpSpPr>
      <p:grpSpPr>
        <a:xfrm>
          <a:off x="0" y="0"/>
          <a:ext cx="0" cy="0"/>
          <a:chOff x="0" y="0"/>
          <a:chExt cx="0" cy="0"/>
        </a:xfrm>
      </p:grpSpPr>
      <p:sp>
        <p:nvSpPr>
          <p:cNvPr id="7" name="Background box">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dirty="0">
              <a:solidFill>
                <a:srgbClr val="FFFFFF"/>
              </a:solidFill>
            </a:endParaRPr>
          </a:p>
        </p:txBody>
      </p:sp>
      <p:sp>
        <p:nvSpPr>
          <p:cNvPr id="2" name="Quotemark" descr="Large, stylized quotation 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0"/>
              </a:ext>
            </a:extLst>
          </p:cNvPr>
          <p:cNvSpPr/>
          <p:nvPr/>
        </p:nvSpPr>
        <p:spPr bwMode="gray">
          <a:xfrm>
            <a:off x="5873555" y="1193661"/>
            <a:ext cx="454634" cy="348947"/>
          </a:xfrm>
          <a:custGeom>
            <a:avLst/>
            <a:gdLst>
              <a:gd name="connsiteX0" fmla="*/ 160281 w 454634"/>
              <a:gd name="connsiteY0" fmla="*/ 0 h 348947"/>
              <a:gd name="connsiteX1" fmla="*/ 205697 w 454634"/>
              <a:gd name="connsiteY1" fmla="*/ 64813 h 348947"/>
              <a:gd name="connsiteX2" fmla="*/ 102281 w 454634"/>
              <a:gd name="connsiteY2" fmla="*/ 169364 h 348947"/>
              <a:gd name="connsiteX3" fmla="*/ 187531 w 454634"/>
              <a:gd name="connsiteY3" fmla="*/ 258021 h 348947"/>
              <a:gd name="connsiteX4" fmla="*/ 96604 w 454634"/>
              <a:gd name="connsiteY4" fmla="*/ 348947 h 348947"/>
              <a:gd name="connsiteX5" fmla="*/ 0 w 454634"/>
              <a:gd name="connsiteY5" fmla="*/ 237583 h 348947"/>
              <a:gd name="connsiteX6" fmla="*/ 160281 w 454634"/>
              <a:gd name="connsiteY6" fmla="*/ 0 h 348947"/>
              <a:gd name="connsiteX7" fmla="*/ 409219 w 454634"/>
              <a:gd name="connsiteY7" fmla="*/ 0 h 348947"/>
              <a:gd name="connsiteX8" fmla="*/ 454635 w 454634"/>
              <a:gd name="connsiteY8" fmla="*/ 64813 h 348947"/>
              <a:gd name="connsiteX9" fmla="*/ 351218 w 454634"/>
              <a:gd name="connsiteY9" fmla="*/ 169364 h 348947"/>
              <a:gd name="connsiteX10" fmla="*/ 436468 w 454634"/>
              <a:gd name="connsiteY10" fmla="*/ 258021 h 348947"/>
              <a:gd name="connsiteX11" fmla="*/ 345541 w 454634"/>
              <a:gd name="connsiteY11" fmla="*/ 348947 h 348947"/>
              <a:gd name="connsiteX12" fmla="*/ 248937 w 454634"/>
              <a:gd name="connsiteY12" fmla="*/ 237583 h 348947"/>
              <a:gd name="connsiteX13" fmla="*/ 409219 w 454634"/>
              <a:gd name="connsiteY13" fmla="*/ 0 h 34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4634" h="348947">
                <a:moveTo>
                  <a:pt x="160281" y="0"/>
                </a:moveTo>
                <a:lnTo>
                  <a:pt x="205697" y="64813"/>
                </a:lnTo>
                <a:cubicBezTo>
                  <a:pt x="153374" y="96604"/>
                  <a:pt x="115906" y="130761"/>
                  <a:pt x="102281" y="169364"/>
                </a:cubicBezTo>
                <a:cubicBezTo>
                  <a:pt x="151103" y="172771"/>
                  <a:pt x="187531" y="209198"/>
                  <a:pt x="187531" y="258021"/>
                </a:cubicBezTo>
                <a:cubicBezTo>
                  <a:pt x="187531" y="307978"/>
                  <a:pt x="148927" y="348947"/>
                  <a:pt x="96604" y="348947"/>
                </a:cubicBezTo>
                <a:cubicBezTo>
                  <a:pt x="42010" y="348947"/>
                  <a:pt x="0" y="304667"/>
                  <a:pt x="0" y="237583"/>
                </a:cubicBezTo>
                <a:cubicBezTo>
                  <a:pt x="0" y="134072"/>
                  <a:pt x="58000" y="50052"/>
                  <a:pt x="160281" y="0"/>
                </a:cubicBezTo>
                <a:close/>
                <a:moveTo>
                  <a:pt x="409219" y="0"/>
                </a:moveTo>
                <a:lnTo>
                  <a:pt x="454635" y="64813"/>
                </a:lnTo>
                <a:cubicBezTo>
                  <a:pt x="402406" y="96604"/>
                  <a:pt x="364843" y="130761"/>
                  <a:pt x="351218" y="169364"/>
                </a:cubicBezTo>
                <a:cubicBezTo>
                  <a:pt x="400041" y="172771"/>
                  <a:pt x="436468" y="209198"/>
                  <a:pt x="436468" y="258021"/>
                </a:cubicBezTo>
                <a:cubicBezTo>
                  <a:pt x="436468" y="307978"/>
                  <a:pt x="397865" y="348947"/>
                  <a:pt x="345541" y="348947"/>
                </a:cubicBezTo>
                <a:cubicBezTo>
                  <a:pt x="290947" y="348947"/>
                  <a:pt x="248937" y="304667"/>
                  <a:pt x="248937" y="237583"/>
                </a:cubicBezTo>
                <a:cubicBezTo>
                  <a:pt x="248937" y="134072"/>
                  <a:pt x="306938" y="50052"/>
                  <a:pt x="409219" y="0"/>
                </a:cubicBezTo>
                <a:close/>
              </a:path>
            </a:pathLst>
          </a:custGeom>
          <a:solidFill>
            <a:srgbClr val="FF612B"/>
          </a:solidFill>
          <a:ln w="9335" cap="flat">
            <a:noFill/>
            <a:prstDash val="solid"/>
            <a:miter/>
          </a:ln>
        </p:spPr>
        <p:txBody>
          <a:bodyPr rtlCol="0" anchor="ctr"/>
          <a:lstStyle/>
          <a:p>
            <a:endParaRPr lang="en-US"/>
          </a:p>
        </p:txBody>
      </p:sp>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dirty="0"/>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title, Arial 12pt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bwMode="gray"/>
        <p:txBody>
          <a:bodyPr/>
          <a:lstStyle/>
          <a:p>
            <a:fld id="{03805D93-7D4B-4CBC-BABC-3A8AC08CB7F4}" type="slidenum">
              <a:rPr lang="en-US" smtClean="0"/>
              <a:pPr/>
              <a:t>‹#›</a:t>
            </a:fld>
            <a:endParaRPr lang="en-US" dirty="0"/>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6204290A-6B96-4AC0-96C5-0AFBA8F08D49}" type="datetime1">
              <a:rPr lang="en-US" smtClean="0"/>
              <a:t>1/10/2025</a:t>
            </a:fld>
            <a:endParaRPr lang="en-US" dirty="0"/>
          </a:p>
        </p:txBody>
      </p:sp>
    </p:spTree>
    <p:extLst>
      <p:ext uri="{BB962C8B-B14F-4D97-AF65-F5344CB8AC3E}">
        <p14:creationId xmlns:p14="http://schemas.microsoft.com/office/powerpoint/2010/main" val="3207771130"/>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with Photo 02">
    <p:spTree>
      <p:nvGrpSpPr>
        <p:cNvPr id="1" name=""/>
        <p:cNvGrpSpPr/>
        <p:nvPr/>
      </p:nvGrpSpPr>
      <p:grpSpPr>
        <a:xfrm>
          <a:off x="0" y="0"/>
          <a:ext cx="0" cy="0"/>
          <a:chOff x="0" y="0"/>
          <a:chExt cx="0" cy="0"/>
        </a:xfrm>
      </p:grpSpPr>
      <p:sp>
        <p:nvSpPr>
          <p:cNvPr id="7" name="Background box">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dirty="0">
              <a:solidFill>
                <a:srgbClr val="FFFFFF"/>
              </a:solidFill>
            </a:endParaRPr>
          </a:p>
        </p:txBody>
      </p:sp>
      <p:sp>
        <p:nvSpPr>
          <p:cNvPr id="2" name="Quotemark" descr="Large, stylized quotation 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0"/>
              </a:ext>
            </a:extLst>
          </p:cNvPr>
          <p:cNvSpPr/>
          <p:nvPr/>
        </p:nvSpPr>
        <p:spPr bwMode="gray">
          <a:xfrm>
            <a:off x="5873555" y="767971"/>
            <a:ext cx="454634" cy="348947"/>
          </a:xfrm>
          <a:custGeom>
            <a:avLst/>
            <a:gdLst>
              <a:gd name="connsiteX0" fmla="*/ 160281 w 454634"/>
              <a:gd name="connsiteY0" fmla="*/ 0 h 348947"/>
              <a:gd name="connsiteX1" fmla="*/ 205697 w 454634"/>
              <a:gd name="connsiteY1" fmla="*/ 64813 h 348947"/>
              <a:gd name="connsiteX2" fmla="*/ 102281 w 454634"/>
              <a:gd name="connsiteY2" fmla="*/ 169364 h 348947"/>
              <a:gd name="connsiteX3" fmla="*/ 187531 w 454634"/>
              <a:gd name="connsiteY3" fmla="*/ 258021 h 348947"/>
              <a:gd name="connsiteX4" fmla="*/ 96604 w 454634"/>
              <a:gd name="connsiteY4" fmla="*/ 348947 h 348947"/>
              <a:gd name="connsiteX5" fmla="*/ 0 w 454634"/>
              <a:gd name="connsiteY5" fmla="*/ 237583 h 348947"/>
              <a:gd name="connsiteX6" fmla="*/ 160281 w 454634"/>
              <a:gd name="connsiteY6" fmla="*/ 0 h 348947"/>
              <a:gd name="connsiteX7" fmla="*/ 409219 w 454634"/>
              <a:gd name="connsiteY7" fmla="*/ 0 h 348947"/>
              <a:gd name="connsiteX8" fmla="*/ 454635 w 454634"/>
              <a:gd name="connsiteY8" fmla="*/ 64813 h 348947"/>
              <a:gd name="connsiteX9" fmla="*/ 351218 w 454634"/>
              <a:gd name="connsiteY9" fmla="*/ 169364 h 348947"/>
              <a:gd name="connsiteX10" fmla="*/ 436468 w 454634"/>
              <a:gd name="connsiteY10" fmla="*/ 258021 h 348947"/>
              <a:gd name="connsiteX11" fmla="*/ 345541 w 454634"/>
              <a:gd name="connsiteY11" fmla="*/ 348947 h 348947"/>
              <a:gd name="connsiteX12" fmla="*/ 248937 w 454634"/>
              <a:gd name="connsiteY12" fmla="*/ 237583 h 348947"/>
              <a:gd name="connsiteX13" fmla="*/ 409219 w 454634"/>
              <a:gd name="connsiteY13" fmla="*/ 0 h 34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4634" h="348947">
                <a:moveTo>
                  <a:pt x="160281" y="0"/>
                </a:moveTo>
                <a:lnTo>
                  <a:pt x="205697" y="64813"/>
                </a:lnTo>
                <a:cubicBezTo>
                  <a:pt x="153374" y="96604"/>
                  <a:pt x="115906" y="130761"/>
                  <a:pt x="102281" y="169364"/>
                </a:cubicBezTo>
                <a:cubicBezTo>
                  <a:pt x="151103" y="172771"/>
                  <a:pt x="187531" y="209198"/>
                  <a:pt x="187531" y="258021"/>
                </a:cubicBezTo>
                <a:cubicBezTo>
                  <a:pt x="187531" y="307978"/>
                  <a:pt x="148927" y="348947"/>
                  <a:pt x="96604" y="348947"/>
                </a:cubicBezTo>
                <a:cubicBezTo>
                  <a:pt x="42010" y="348947"/>
                  <a:pt x="0" y="304667"/>
                  <a:pt x="0" y="237583"/>
                </a:cubicBezTo>
                <a:cubicBezTo>
                  <a:pt x="0" y="134072"/>
                  <a:pt x="58000" y="50052"/>
                  <a:pt x="160281" y="0"/>
                </a:cubicBezTo>
                <a:close/>
                <a:moveTo>
                  <a:pt x="409219" y="0"/>
                </a:moveTo>
                <a:lnTo>
                  <a:pt x="454635" y="64813"/>
                </a:lnTo>
                <a:cubicBezTo>
                  <a:pt x="402406" y="96604"/>
                  <a:pt x="364843" y="130761"/>
                  <a:pt x="351218" y="169364"/>
                </a:cubicBezTo>
                <a:cubicBezTo>
                  <a:pt x="400041" y="172771"/>
                  <a:pt x="436468" y="209198"/>
                  <a:pt x="436468" y="258021"/>
                </a:cubicBezTo>
                <a:cubicBezTo>
                  <a:pt x="436468" y="307978"/>
                  <a:pt x="397865" y="348947"/>
                  <a:pt x="345541" y="348947"/>
                </a:cubicBezTo>
                <a:cubicBezTo>
                  <a:pt x="290947" y="348947"/>
                  <a:pt x="248937" y="304667"/>
                  <a:pt x="248937" y="237583"/>
                </a:cubicBezTo>
                <a:cubicBezTo>
                  <a:pt x="248937" y="134072"/>
                  <a:pt x="306938" y="50052"/>
                  <a:pt x="409219" y="0"/>
                </a:cubicBezTo>
                <a:close/>
              </a:path>
            </a:pathLst>
          </a:custGeom>
          <a:solidFill>
            <a:srgbClr val="FF612B"/>
          </a:solidFill>
          <a:ln w="9335" cap="flat">
            <a:noFill/>
            <a:prstDash val="solid"/>
            <a:miter/>
          </a:ln>
        </p:spPr>
        <p:txBody>
          <a:bodyPr rtlCol="0" anchor="ctr"/>
          <a:lstStyle/>
          <a:p>
            <a:endParaRPr lang="en-US"/>
          </a:p>
        </p:txBody>
      </p:sp>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dirty="0"/>
              <a:t>“Use this textbox to include quotes with an attribution photo. Arial 26pt, sentence case. Do not modify size or placement of textbox.”</a:t>
            </a:r>
          </a:p>
        </p:txBody>
      </p:sp>
      <p:sp>
        <p:nvSpPr>
          <p:cNvPr id="13" name="Picture Placeholder 7">
            <a:extLst>
              <a:ext uri="{FF2B5EF4-FFF2-40B4-BE49-F238E27FC236}">
                <a16:creationId xmlns:a16="http://schemas.microsoft.com/office/drawing/2014/main" id="{D951BDD7-02E7-4695-9F59-170E730D05B2}"/>
              </a:ext>
              <a:ext uri="{C183D7F6-B498-43B3-948B-1728B52AA6E4}">
                <adec:decorative xmlns:adec="http://schemas.microsoft.com/office/drawing/2017/decorative" val="1"/>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tx1"/>
                </a:solidFill>
              </a:defRPr>
            </a:lvl1pPr>
          </a:lstStyle>
          <a:p>
            <a:r>
              <a:rPr lang="en-US" dirty="0"/>
              <a:t>Insert attribution photo</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title, Arial 12pt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bwMode="gray"/>
        <p:txBody>
          <a:bodyPr/>
          <a:lstStyle/>
          <a:p>
            <a:fld id="{03805D93-7D4B-4CBC-BABC-3A8AC08CB7F4}" type="slidenum">
              <a:rPr lang="en-US" smtClean="0"/>
              <a:pPr/>
              <a:t>‹#›</a:t>
            </a:fld>
            <a:endParaRPr lang="en-US" dirty="0"/>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0539D357-8B1A-4AE6-8292-2AA6918AB67A}" type="datetime1">
              <a:rPr lang="en-US" smtClean="0"/>
              <a:t>1/10/2025</a:t>
            </a:fld>
            <a:endParaRPr lang="en-US" dirty="0"/>
          </a:p>
        </p:txBody>
      </p:sp>
    </p:spTree>
    <p:extLst>
      <p:ext uri="{BB962C8B-B14F-4D97-AF65-F5344CB8AC3E}">
        <p14:creationId xmlns:p14="http://schemas.microsoft.com/office/powerpoint/2010/main" val="352463988"/>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g Fac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3924300" y="2446003"/>
            <a:ext cx="4343400" cy="1231106"/>
          </a:xfrm>
        </p:spPr>
        <p:txBody>
          <a:bodyPr wrap="square" anchor="b">
            <a:spAutoFit/>
          </a:bodyPr>
          <a:lstStyle>
            <a:lvl1pPr algn="ctr">
              <a:spcBef>
                <a:spcPts val="0"/>
              </a:spcBef>
              <a:defRPr sz="8000" b="1">
                <a:solidFill>
                  <a:schemeClr val="accent6"/>
                </a:solidFill>
              </a:defRPr>
            </a:lvl1pPr>
          </a:lstStyle>
          <a:p>
            <a:pPr lvl="0"/>
            <a:r>
              <a:rPr lang="en-US" dirty="0"/>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3924300" y="3708424"/>
            <a:ext cx="4343400" cy="230832"/>
          </a:xfrm>
        </p:spPr>
        <p:txBody>
          <a:bodyPr>
            <a:spAutoFit/>
          </a:bodyPr>
          <a:lstStyle>
            <a:lvl1pPr algn="ctr">
              <a:defRPr sz="1500"/>
            </a:lvl1pPr>
          </a:lstStyle>
          <a:p>
            <a:pPr lvl="0"/>
            <a:r>
              <a:rPr lang="en-US" dirty="0"/>
              <a:t>Context about fact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bwMode="gray"/>
        <p:txBody>
          <a:bodyPr/>
          <a:lstStyle/>
          <a:p>
            <a:fld id="{03805D93-7D4B-4CBC-BABC-3A8AC08CB7F4}" type="slidenum">
              <a:rPr lang="en-US" smtClean="0"/>
              <a:pPr/>
              <a:t>‹#›</a:t>
            </a:fld>
            <a:endParaRPr lang="en-US" dirty="0"/>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8581FF1E-FD87-4EB7-8B9F-158DD263B629}" type="datetime1">
              <a:rPr lang="en-US" smtClean="0"/>
              <a:t>1/10/2025</a:t>
            </a:fld>
            <a:endParaRPr lang="en-US" dirty="0"/>
          </a:p>
        </p:txBody>
      </p:sp>
    </p:spTree>
    <p:extLst>
      <p:ext uri="{BB962C8B-B14F-4D97-AF65-F5344CB8AC3E}">
        <p14:creationId xmlns:p14="http://schemas.microsoft.com/office/powerpoint/2010/main" val="4214562763"/>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g Fact 02">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1521502" y="2446003"/>
            <a:ext cx="4343400" cy="1231106"/>
          </a:xfrm>
        </p:spPr>
        <p:txBody>
          <a:bodyPr wrap="square" anchor="b">
            <a:spAutoFit/>
          </a:bodyPr>
          <a:lstStyle>
            <a:lvl1pPr algn="ctr">
              <a:spcBef>
                <a:spcPts val="0"/>
              </a:spcBef>
              <a:defRPr sz="8000" b="1">
                <a:solidFill>
                  <a:schemeClr val="accent6"/>
                </a:solidFill>
              </a:defRPr>
            </a:lvl1pPr>
          </a:lstStyle>
          <a:p>
            <a:pPr lvl="0"/>
            <a:r>
              <a:rPr lang="en-US" dirty="0"/>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1521502" y="3708424"/>
            <a:ext cx="4343400" cy="230832"/>
          </a:xfrm>
        </p:spPr>
        <p:txBody>
          <a:bodyPr>
            <a:spAutoFit/>
          </a:bodyPr>
          <a:lstStyle>
            <a:lvl1pPr algn="ctr">
              <a:defRPr sz="1500"/>
            </a:lvl1pPr>
          </a:lstStyle>
          <a:p>
            <a:pPr lvl="0"/>
            <a:r>
              <a:rPr lang="en-US" dirty="0"/>
              <a:t>Context about fact</a:t>
            </a:r>
          </a:p>
        </p:txBody>
      </p:sp>
      <p:sp>
        <p:nvSpPr>
          <p:cNvPr id="7" name="Text Placeholder 5">
            <a:extLst>
              <a:ext uri="{FF2B5EF4-FFF2-40B4-BE49-F238E27FC236}">
                <a16:creationId xmlns:a16="http://schemas.microsoft.com/office/drawing/2014/main" id="{9AC900CD-4561-4E07-9B13-BD98740C35AB}"/>
              </a:ext>
            </a:extLst>
          </p:cNvPr>
          <p:cNvSpPr>
            <a:spLocks noGrp="1"/>
          </p:cNvSpPr>
          <p:nvPr>
            <p:ph type="body" sz="quarter" idx="15" hasCustomPrompt="1"/>
          </p:nvPr>
        </p:nvSpPr>
        <p:spPr bwMode="gray">
          <a:xfrm>
            <a:off x="6330863" y="2446003"/>
            <a:ext cx="4343400" cy="1231106"/>
          </a:xfrm>
        </p:spPr>
        <p:txBody>
          <a:bodyPr wrap="square" anchor="b">
            <a:spAutoFit/>
          </a:bodyPr>
          <a:lstStyle>
            <a:lvl1pPr algn="ctr">
              <a:spcBef>
                <a:spcPts val="0"/>
              </a:spcBef>
              <a:defRPr sz="8000" b="1">
                <a:solidFill>
                  <a:schemeClr val="accent6"/>
                </a:solidFill>
              </a:defRPr>
            </a:lvl1pPr>
          </a:lstStyle>
          <a:p>
            <a:pPr lvl="0"/>
            <a:r>
              <a:rPr lang="en-US" dirty="0"/>
              <a:t>###%</a:t>
            </a:r>
          </a:p>
        </p:txBody>
      </p:sp>
      <p:sp>
        <p:nvSpPr>
          <p:cNvPr id="8" name="Text Placeholder 8">
            <a:extLst>
              <a:ext uri="{FF2B5EF4-FFF2-40B4-BE49-F238E27FC236}">
                <a16:creationId xmlns:a16="http://schemas.microsoft.com/office/drawing/2014/main" id="{8AD4B4AB-AD99-4AC4-B37B-D2B3938FC3A2}"/>
              </a:ext>
            </a:extLst>
          </p:cNvPr>
          <p:cNvSpPr>
            <a:spLocks noGrp="1"/>
          </p:cNvSpPr>
          <p:nvPr>
            <p:ph type="body" sz="quarter" idx="16" hasCustomPrompt="1"/>
          </p:nvPr>
        </p:nvSpPr>
        <p:spPr bwMode="gray">
          <a:xfrm>
            <a:off x="6330863" y="3708424"/>
            <a:ext cx="4343400" cy="230832"/>
          </a:xfrm>
        </p:spPr>
        <p:txBody>
          <a:bodyPr>
            <a:spAutoFit/>
          </a:bodyPr>
          <a:lstStyle>
            <a:lvl1pPr algn="ctr">
              <a:defRPr sz="1500"/>
            </a:lvl1pPr>
          </a:lstStyle>
          <a:p>
            <a:pPr lvl="0"/>
            <a:r>
              <a:rPr lang="en-US" dirty="0"/>
              <a:t>Context about fact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bwMode="gray"/>
        <p:txBody>
          <a:bodyPr/>
          <a:lstStyle/>
          <a:p>
            <a:fld id="{03805D93-7D4B-4CBC-BABC-3A8AC08CB7F4}" type="slidenum">
              <a:rPr lang="en-US" smtClean="0"/>
              <a:pPr/>
              <a:t>‹#›</a:t>
            </a:fld>
            <a:endParaRPr lang="en-US" dirty="0"/>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88F3D36-6F24-466D-BEC2-9B7949FEAF1E}" type="datetime1">
              <a:rPr lang="en-US" smtClean="0"/>
              <a:t>1/10/2025</a:t>
            </a:fld>
            <a:endParaRPr lang="en-US" dirty="0"/>
          </a:p>
        </p:txBody>
      </p:sp>
    </p:spTree>
    <p:extLst>
      <p:ext uri="{BB962C8B-B14F-4D97-AF65-F5344CB8AC3E}">
        <p14:creationId xmlns:p14="http://schemas.microsoft.com/office/powerpoint/2010/main" val="2863239634"/>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32CFB013-0FEF-48E9-80F2-E18D541C5EDC}"/>
              </a:ext>
            </a:extLst>
          </p:cNvPr>
          <p:cNvSpPr txBox="1"/>
          <p:nvPr userDrawn="1"/>
        </p:nvSpPr>
        <p:spPr bwMode="gray">
          <a:xfrm>
            <a:off x="742998" y="1351508"/>
            <a:ext cx="9891327" cy="3877985"/>
          </a:xfrm>
          <a:prstGeom prst="rect">
            <a:avLst/>
          </a:prstGeom>
          <a:noFill/>
        </p:spPr>
        <p:txBody>
          <a:bodyPr wrap="square" lIns="0" tIns="0" rIns="0" bIns="0" rtlCol="0">
            <a:spAutoFit/>
          </a:bodyPr>
          <a:lstStyle/>
          <a:p>
            <a:pPr>
              <a:lnSpc>
                <a:spcPct val="90000"/>
              </a:lnSpc>
              <a:spcBef>
                <a:spcPts val="0"/>
              </a:spcBef>
            </a:pPr>
            <a:r>
              <a:rPr lang="en-US" sz="15000" b="1" dirty="0">
                <a:solidFill>
                  <a:schemeClr val="bg1"/>
                </a:solidFill>
              </a:rPr>
              <a:t>Themes </a:t>
            </a:r>
            <a:r>
              <a:rPr lang="en-US" sz="13000" b="0" dirty="0">
                <a:solidFill>
                  <a:schemeClr val="bg1"/>
                </a:solidFill>
              </a:rPr>
              <a:t>(Optional)</a:t>
            </a:r>
          </a:p>
        </p:txBody>
      </p:sp>
      <p:cxnSp>
        <p:nvCxnSpPr>
          <p:cNvPr id="4" name="Arrow">
            <a:extLst>
              <a:ext uri="{FF2B5EF4-FFF2-40B4-BE49-F238E27FC236}">
                <a16:creationId xmlns:a16="http://schemas.microsoft.com/office/drawing/2014/main" id="{072CDE07-2C86-4CA9-AA97-FE831103A7B5}"/>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92785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ver - Circles">
    <p:bg>
      <p:bgRef idx="1001">
        <a:schemeClr val="bg1"/>
      </p:bgRef>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57201" y="2444106"/>
            <a:ext cx="5486400" cy="1869743"/>
          </a:xfrm>
        </p:spPr>
        <p:txBody>
          <a:bodyPr anchor="b"/>
          <a:lstStyle>
            <a:lvl1pPr>
              <a:defRPr sz="4500"/>
            </a:lvl1pPr>
          </a:lstStyle>
          <a:p>
            <a:r>
              <a:rPr lang="en-US" dirty="0"/>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57201" y="4622786"/>
            <a:ext cx="5486400" cy="553998"/>
          </a:xfrm>
        </p:spPr>
        <p:txBody>
          <a:bodyPr wrap="square">
            <a:spAutoFit/>
          </a:bodyPr>
          <a:lstStyle>
            <a:lvl1pPr marL="0" indent="0">
              <a:spcBef>
                <a:spcPts val="0"/>
              </a:spcBef>
              <a:buFont typeface="Arial" panose="020B0604020202020204" pitchFamily="34" charset="0"/>
              <a:buNone/>
              <a:defRPr sz="18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Presentation subtitle (optional); Arial bold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57200" y="6184202"/>
            <a:ext cx="548640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Month DD, YYYY (May also be location or speaker)</a:t>
            </a:r>
          </a:p>
        </p:txBody>
      </p:sp>
      <p:grpSp>
        <p:nvGrpSpPr>
          <p:cNvPr id="4" name="Group 3">
            <a:extLst>
              <a:ext uri="{FF2B5EF4-FFF2-40B4-BE49-F238E27FC236}">
                <a16:creationId xmlns:a16="http://schemas.microsoft.com/office/drawing/2014/main" id="{76161942-EDDE-7E45-31EB-C4DFF3FB884C}"/>
              </a:ext>
              <a:ext uri="{C183D7F6-B498-43B3-948B-1728B52AA6E4}">
                <adec:decorative xmlns:adec="http://schemas.microsoft.com/office/drawing/2017/decorative" val="1"/>
              </a:ext>
            </a:extLst>
          </p:cNvPr>
          <p:cNvGrpSpPr/>
          <p:nvPr userDrawn="1"/>
        </p:nvGrpSpPr>
        <p:grpSpPr bwMode="gray">
          <a:xfrm>
            <a:off x="6589986" y="0"/>
            <a:ext cx="5602015" cy="6858001"/>
            <a:chOff x="6589986" y="0"/>
            <a:chExt cx="5602015" cy="6858001"/>
          </a:xfrm>
        </p:grpSpPr>
        <p:sp>
          <p:nvSpPr>
            <p:cNvPr id="10" name="Oval 9">
              <a:extLst>
                <a:ext uri="{FF2B5EF4-FFF2-40B4-BE49-F238E27FC236}">
                  <a16:creationId xmlns:a16="http://schemas.microsoft.com/office/drawing/2014/main" id="{FD245413-8FD0-E03A-0CB5-B17DB7E65874}"/>
                </a:ext>
              </a:extLst>
            </p:cNvPr>
            <p:cNvSpPr/>
            <p:nvPr userDrawn="1"/>
          </p:nvSpPr>
          <p:spPr bwMode="gray">
            <a:xfrm>
              <a:off x="6589986" y="1236015"/>
              <a:ext cx="1545021" cy="1545021"/>
            </a:xfrm>
            <a:prstGeom prst="ellipse">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13" name="Oval 12">
              <a:extLst>
                <a:ext uri="{FF2B5EF4-FFF2-40B4-BE49-F238E27FC236}">
                  <a16:creationId xmlns:a16="http://schemas.microsoft.com/office/drawing/2014/main" id="{94256F4F-5186-B0AC-B5EB-03CE1DE33165}"/>
                </a:ext>
              </a:extLst>
            </p:cNvPr>
            <p:cNvSpPr/>
            <p:nvPr userDrawn="1"/>
          </p:nvSpPr>
          <p:spPr bwMode="gray">
            <a:xfrm>
              <a:off x="6589986" y="2944997"/>
              <a:ext cx="1545021" cy="1545021"/>
            </a:xfrm>
            <a:prstGeom prst="ellipse">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56" name="Freeform: Shape 55">
              <a:extLst>
                <a:ext uri="{FF2B5EF4-FFF2-40B4-BE49-F238E27FC236}">
                  <a16:creationId xmlns:a16="http://schemas.microsoft.com/office/drawing/2014/main" id="{2A768A4A-FB96-B57B-1F58-5CBDF8C61E53}"/>
                </a:ext>
              </a:extLst>
            </p:cNvPr>
            <p:cNvSpPr/>
            <p:nvPr userDrawn="1"/>
          </p:nvSpPr>
          <p:spPr bwMode="gray">
            <a:xfrm>
              <a:off x="6643485" y="6362961"/>
              <a:ext cx="1438025" cy="495039"/>
            </a:xfrm>
            <a:custGeom>
              <a:avLst/>
              <a:gdLst>
                <a:gd name="connsiteX0" fmla="*/ 719012 w 1438025"/>
                <a:gd name="connsiteY0" fmla="*/ 0 h 495039"/>
                <a:gd name="connsiteX1" fmla="*/ 1430816 w 1438025"/>
                <a:gd name="connsiteY1" fmla="*/ 471815 h 495039"/>
                <a:gd name="connsiteX2" fmla="*/ 1438025 w 1438025"/>
                <a:gd name="connsiteY2" fmla="*/ 495039 h 495039"/>
                <a:gd name="connsiteX3" fmla="*/ 0 w 1438025"/>
                <a:gd name="connsiteY3" fmla="*/ 495039 h 495039"/>
                <a:gd name="connsiteX4" fmla="*/ 7209 w 1438025"/>
                <a:gd name="connsiteY4" fmla="*/ 471815 h 495039"/>
                <a:gd name="connsiteX5" fmla="*/ 719012 w 1438025"/>
                <a:gd name="connsiteY5" fmla="*/ 0 h 49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8025" h="495039">
                  <a:moveTo>
                    <a:pt x="719012" y="0"/>
                  </a:moveTo>
                  <a:cubicBezTo>
                    <a:pt x="1038997" y="0"/>
                    <a:pt x="1313542" y="194549"/>
                    <a:pt x="1430816" y="471815"/>
                  </a:cubicBezTo>
                  <a:lnTo>
                    <a:pt x="1438025" y="495039"/>
                  </a:lnTo>
                  <a:lnTo>
                    <a:pt x="0" y="495039"/>
                  </a:lnTo>
                  <a:lnTo>
                    <a:pt x="7209" y="471815"/>
                  </a:lnTo>
                  <a:cubicBezTo>
                    <a:pt x="124483" y="194549"/>
                    <a:pt x="399028" y="0"/>
                    <a:pt x="719012" y="0"/>
                  </a:cubicBezTo>
                  <a:close/>
                </a:path>
              </a:pathLst>
            </a:cu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50" name="Freeform: Shape 49">
              <a:extLst>
                <a:ext uri="{FF2B5EF4-FFF2-40B4-BE49-F238E27FC236}">
                  <a16:creationId xmlns:a16="http://schemas.microsoft.com/office/drawing/2014/main" id="{94B7C9C2-EDC6-573C-9A49-05BCDAFCB847}"/>
                </a:ext>
              </a:extLst>
            </p:cNvPr>
            <p:cNvSpPr/>
            <p:nvPr userDrawn="1"/>
          </p:nvSpPr>
          <p:spPr bwMode="gray">
            <a:xfrm>
              <a:off x="8304923" y="0"/>
              <a:ext cx="1545022" cy="1072055"/>
            </a:xfrm>
            <a:custGeom>
              <a:avLst/>
              <a:gdLst>
                <a:gd name="connsiteX0" fmla="*/ 60350 w 1545022"/>
                <a:gd name="connsiteY0" fmla="*/ 0 h 1072055"/>
                <a:gd name="connsiteX1" fmla="*/ 1484672 w 1545022"/>
                <a:gd name="connsiteY1" fmla="*/ 0 h 1072055"/>
                <a:gd name="connsiteX2" fmla="*/ 1529327 w 1545022"/>
                <a:gd name="connsiteY2" fmla="*/ 143856 h 1072055"/>
                <a:gd name="connsiteX3" fmla="*/ 1545022 w 1545022"/>
                <a:gd name="connsiteY3" fmla="*/ 299544 h 1072055"/>
                <a:gd name="connsiteX4" fmla="*/ 772511 w 1545022"/>
                <a:gd name="connsiteY4" fmla="*/ 1072055 h 1072055"/>
                <a:gd name="connsiteX5" fmla="*/ 0 w 1545022"/>
                <a:gd name="connsiteY5" fmla="*/ 299544 h 1072055"/>
                <a:gd name="connsiteX6" fmla="*/ 15695 w 1545022"/>
                <a:gd name="connsiteY6" fmla="*/ 143856 h 107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5022" h="1072055">
                  <a:moveTo>
                    <a:pt x="60350" y="0"/>
                  </a:moveTo>
                  <a:lnTo>
                    <a:pt x="1484672" y="0"/>
                  </a:lnTo>
                  <a:lnTo>
                    <a:pt x="1529327" y="143856"/>
                  </a:lnTo>
                  <a:cubicBezTo>
                    <a:pt x="1539618" y="194145"/>
                    <a:pt x="1545022" y="246213"/>
                    <a:pt x="1545022" y="299544"/>
                  </a:cubicBezTo>
                  <a:cubicBezTo>
                    <a:pt x="1545022" y="726190"/>
                    <a:pt x="1199157" y="1072055"/>
                    <a:pt x="772511" y="1072055"/>
                  </a:cubicBezTo>
                  <a:cubicBezTo>
                    <a:pt x="345865" y="1072055"/>
                    <a:pt x="0" y="726190"/>
                    <a:pt x="0" y="299544"/>
                  </a:cubicBezTo>
                  <a:cubicBezTo>
                    <a:pt x="0" y="246213"/>
                    <a:pt x="5404" y="194145"/>
                    <a:pt x="15695" y="143856"/>
                  </a:cubicBezTo>
                  <a:close/>
                </a:path>
              </a:pathLst>
            </a:cu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21" name="Oval 20">
              <a:extLst>
                <a:ext uri="{FF2B5EF4-FFF2-40B4-BE49-F238E27FC236}">
                  <a16:creationId xmlns:a16="http://schemas.microsoft.com/office/drawing/2014/main" id="{363E7B35-0977-2958-8F1F-932A6BBD585D}"/>
                </a:ext>
              </a:extLst>
            </p:cNvPr>
            <p:cNvSpPr/>
            <p:nvPr userDrawn="1"/>
          </p:nvSpPr>
          <p:spPr bwMode="gray">
            <a:xfrm>
              <a:off x="8304924" y="2944997"/>
              <a:ext cx="1545021" cy="1545021"/>
            </a:xfrm>
            <a:prstGeom prst="ellipse">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22" name="Oval 21">
              <a:extLst>
                <a:ext uri="{FF2B5EF4-FFF2-40B4-BE49-F238E27FC236}">
                  <a16:creationId xmlns:a16="http://schemas.microsoft.com/office/drawing/2014/main" id="{D468B2FD-A207-7F02-CD5C-3C9A5DAC24FB}"/>
                </a:ext>
              </a:extLst>
            </p:cNvPr>
            <p:cNvSpPr/>
            <p:nvPr userDrawn="1"/>
          </p:nvSpPr>
          <p:spPr bwMode="gray">
            <a:xfrm>
              <a:off x="8304924" y="4653979"/>
              <a:ext cx="1545021" cy="1545021"/>
            </a:xfrm>
            <a:prstGeom prst="ellipse">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58" name="Freeform: Shape 57">
              <a:extLst>
                <a:ext uri="{FF2B5EF4-FFF2-40B4-BE49-F238E27FC236}">
                  <a16:creationId xmlns:a16="http://schemas.microsoft.com/office/drawing/2014/main" id="{E0BF087B-1671-339F-71EE-72AD2DF9E947}"/>
                </a:ext>
              </a:extLst>
            </p:cNvPr>
            <p:cNvSpPr/>
            <p:nvPr userDrawn="1"/>
          </p:nvSpPr>
          <p:spPr bwMode="gray">
            <a:xfrm>
              <a:off x="8358423" y="6362961"/>
              <a:ext cx="1438024" cy="495039"/>
            </a:xfrm>
            <a:custGeom>
              <a:avLst/>
              <a:gdLst>
                <a:gd name="connsiteX0" fmla="*/ 719012 w 1438024"/>
                <a:gd name="connsiteY0" fmla="*/ 0 h 495039"/>
                <a:gd name="connsiteX1" fmla="*/ 1430815 w 1438024"/>
                <a:gd name="connsiteY1" fmla="*/ 471815 h 495039"/>
                <a:gd name="connsiteX2" fmla="*/ 1438024 w 1438024"/>
                <a:gd name="connsiteY2" fmla="*/ 495039 h 495039"/>
                <a:gd name="connsiteX3" fmla="*/ 0 w 1438024"/>
                <a:gd name="connsiteY3" fmla="*/ 495039 h 495039"/>
                <a:gd name="connsiteX4" fmla="*/ 7209 w 1438024"/>
                <a:gd name="connsiteY4" fmla="*/ 471815 h 495039"/>
                <a:gd name="connsiteX5" fmla="*/ 719012 w 1438024"/>
                <a:gd name="connsiteY5" fmla="*/ 0 h 49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8024" h="495039">
                  <a:moveTo>
                    <a:pt x="719012" y="0"/>
                  </a:moveTo>
                  <a:cubicBezTo>
                    <a:pt x="1038997" y="0"/>
                    <a:pt x="1313542" y="194549"/>
                    <a:pt x="1430815" y="471815"/>
                  </a:cubicBezTo>
                  <a:lnTo>
                    <a:pt x="1438024" y="495039"/>
                  </a:lnTo>
                  <a:lnTo>
                    <a:pt x="0" y="495039"/>
                  </a:lnTo>
                  <a:lnTo>
                    <a:pt x="7209" y="471815"/>
                  </a:lnTo>
                  <a:cubicBezTo>
                    <a:pt x="124482" y="194549"/>
                    <a:pt x="399028" y="0"/>
                    <a:pt x="719012" y="0"/>
                  </a:cubicBezTo>
                  <a:close/>
                </a:path>
              </a:pathLst>
            </a:cu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24" name="Oval 23">
              <a:extLst>
                <a:ext uri="{FF2B5EF4-FFF2-40B4-BE49-F238E27FC236}">
                  <a16:creationId xmlns:a16="http://schemas.microsoft.com/office/drawing/2014/main" id="{034E0C3D-397E-DE88-FAC6-04E21A5AAB73}"/>
                </a:ext>
              </a:extLst>
            </p:cNvPr>
            <p:cNvSpPr/>
            <p:nvPr userDrawn="1"/>
          </p:nvSpPr>
          <p:spPr bwMode="gray">
            <a:xfrm>
              <a:off x="10019862" y="1236015"/>
              <a:ext cx="1545021" cy="1545021"/>
            </a:xfrm>
            <a:prstGeom prst="ellipse">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52" name="Freeform: Shape 51">
              <a:extLst>
                <a:ext uri="{FF2B5EF4-FFF2-40B4-BE49-F238E27FC236}">
                  <a16:creationId xmlns:a16="http://schemas.microsoft.com/office/drawing/2014/main" id="{4FDBECEC-0C7A-342C-2AF3-789E986ADB59}"/>
                </a:ext>
              </a:extLst>
            </p:cNvPr>
            <p:cNvSpPr/>
            <p:nvPr userDrawn="1"/>
          </p:nvSpPr>
          <p:spPr bwMode="gray">
            <a:xfrm>
              <a:off x="10019861" y="0"/>
              <a:ext cx="1545022" cy="1072055"/>
            </a:xfrm>
            <a:custGeom>
              <a:avLst/>
              <a:gdLst>
                <a:gd name="connsiteX0" fmla="*/ 60350 w 1545022"/>
                <a:gd name="connsiteY0" fmla="*/ 0 h 1072055"/>
                <a:gd name="connsiteX1" fmla="*/ 1484672 w 1545022"/>
                <a:gd name="connsiteY1" fmla="*/ 0 h 1072055"/>
                <a:gd name="connsiteX2" fmla="*/ 1529327 w 1545022"/>
                <a:gd name="connsiteY2" fmla="*/ 143856 h 1072055"/>
                <a:gd name="connsiteX3" fmla="*/ 1545022 w 1545022"/>
                <a:gd name="connsiteY3" fmla="*/ 299544 h 1072055"/>
                <a:gd name="connsiteX4" fmla="*/ 772511 w 1545022"/>
                <a:gd name="connsiteY4" fmla="*/ 1072055 h 1072055"/>
                <a:gd name="connsiteX5" fmla="*/ 0 w 1545022"/>
                <a:gd name="connsiteY5" fmla="*/ 299544 h 1072055"/>
                <a:gd name="connsiteX6" fmla="*/ 15695 w 1545022"/>
                <a:gd name="connsiteY6" fmla="*/ 143856 h 107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5022" h="1072055">
                  <a:moveTo>
                    <a:pt x="60350" y="0"/>
                  </a:moveTo>
                  <a:lnTo>
                    <a:pt x="1484672" y="0"/>
                  </a:lnTo>
                  <a:lnTo>
                    <a:pt x="1529327" y="143856"/>
                  </a:lnTo>
                  <a:cubicBezTo>
                    <a:pt x="1539618" y="194145"/>
                    <a:pt x="1545022" y="246213"/>
                    <a:pt x="1545022" y="299544"/>
                  </a:cubicBezTo>
                  <a:cubicBezTo>
                    <a:pt x="1545022" y="726190"/>
                    <a:pt x="1199157" y="1072055"/>
                    <a:pt x="772511" y="1072055"/>
                  </a:cubicBezTo>
                  <a:cubicBezTo>
                    <a:pt x="345865" y="1072055"/>
                    <a:pt x="0" y="726190"/>
                    <a:pt x="0" y="299544"/>
                  </a:cubicBezTo>
                  <a:cubicBezTo>
                    <a:pt x="0" y="246213"/>
                    <a:pt x="5404" y="194145"/>
                    <a:pt x="15695" y="143856"/>
                  </a:cubicBezTo>
                  <a:close/>
                </a:path>
              </a:pathLst>
            </a:cu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60" name="Freeform: Shape 59">
              <a:extLst>
                <a:ext uri="{FF2B5EF4-FFF2-40B4-BE49-F238E27FC236}">
                  <a16:creationId xmlns:a16="http://schemas.microsoft.com/office/drawing/2014/main" id="{6269BC16-0786-49DD-0879-B4F17ACBBDFB}"/>
                </a:ext>
              </a:extLst>
            </p:cNvPr>
            <p:cNvSpPr/>
            <p:nvPr userDrawn="1"/>
          </p:nvSpPr>
          <p:spPr bwMode="gray">
            <a:xfrm>
              <a:off x="10073361" y="6362961"/>
              <a:ext cx="1438024" cy="495039"/>
            </a:xfrm>
            <a:custGeom>
              <a:avLst/>
              <a:gdLst>
                <a:gd name="connsiteX0" fmla="*/ 719012 w 1438024"/>
                <a:gd name="connsiteY0" fmla="*/ 0 h 495039"/>
                <a:gd name="connsiteX1" fmla="*/ 1430815 w 1438024"/>
                <a:gd name="connsiteY1" fmla="*/ 471815 h 495039"/>
                <a:gd name="connsiteX2" fmla="*/ 1438024 w 1438024"/>
                <a:gd name="connsiteY2" fmla="*/ 495039 h 495039"/>
                <a:gd name="connsiteX3" fmla="*/ 0 w 1438024"/>
                <a:gd name="connsiteY3" fmla="*/ 495039 h 495039"/>
                <a:gd name="connsiteX4" fmla="*/ 7209 w 1438024"/>
                <a:gd name="connsiteY4" fmla="*/ 471815 h 495039"/>
                <a:gd name="connsiteX5" fmla="*/ 719012 w 1438024"/>
                <a:gd name="connsiteY5" fmla="*/ 0 h 49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8024" h="495039">
                  <a:moveTo>
                    <a:pt x="719012" y="0"/>
                  </a:moveTo>
                  <a:cubicBezTo>
                    <a:pt x="1038996" y="0"/>
                    <a:pt x="1313542" y="194549"/>
                    <a:pt x="1430815" y="471815"/>
                  </a:cubicBezTo>
                  <a:lnTo>
                    <a:pt x="1438024" y="495039"/>
                  </a:lnTo>
                  <a:lnTo>
                    <a:pt x="0" y="495039"/>
                  </a:lnTo>
                  <a:lnTo>
                    <a:pt x="7209" y="471815"/>
                  </a:lnTo>
                  <a:cubicBezTo>
                    <a:pt x="124482" y="194549"/>
                    <a:pt x="399028" y="0"/>
                    <a:pt x="719012" y="0"/>
                  </a:cubicBezTo>
                  <a:close/>
                </a:path>
              </a:pathLst>
            </a:cu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68" name="Freeform: Shape 67">
              <a:extLst>
                <a:ext uri="{FF2B5EF4-FFF2-40B4-BE49-F238E27FC236}">
                  <a16:creationId xmlns:a16="http://schemas.microsoft.com/office/drawing/2014/main" id="{3AEDD267-848C-A5FB-9D8A-FA5F032E4A6F}"/>
                </a:ext>
              </a:extLst>
            </p:cNvPr>
            <p:cNvSpPr/>
            <p:nvPr userDrawn="1"/>
          </p:nvSpPr>
          <p:spPr bwMode="gray">
            <a:xfrm>
              <a:off x="11734799" y="1304655"/>
              <a:ext cx="457201" cy="1407742"/>
            </a:xfrm>
            <a:custGeom>
              <a:avLst/>
              <a:gdLst>
                <a:gd name="connsiteX0" fmla="*/ 457201 w 457201"/>
                <a:gd name="connsiteY0" fmla="*/ 0 h 1407742"/>
                <a:gd name="connsiteX1" fmla="*/ 457201 w 457201"/>
                <a:gd name="connsiteY1" fmla="*/ 1407742 h 1407742"/>
                <a:gd name="connsiteX2" fmla="*/ 340593 w 457201"/>
                <a:gd name="connsiteY2" fmla="*/ 1344449 h 1407742"/>
                <a:gd name="connsiteX3" fmla="*/ 0 w 457201"/>
                <a:gd name="connsiteY3" fmla="*/ 703871 h 1407742"/>
                <a:gd name="connsiteX4" fmla="*/ 340593 w 457201"/>
                <a:gd name="connsiteY4" fmla="*/ 63293 h 1407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1" h="1407742">
                  <a:moveTo>
                    <a:pt x="457201" y="0"/>
                  </a:moveTo>
                  <a:lnTo>
                    <a:pt x="457201" y="1407742"/>
                  </a:lnTo>
                  <a:lnTo>
                    <a:pt x="340593" y="1344449"/>
                  </a:lnTo>
                  <a:cubicBezTo>
                    <a:pt x="135104" y="1205624"/>
                    <a:pt x="0" y="970525"/>
                    <a:pt x="0" y="703871"/>
                  </a:cubicBezTo>
                  <a:cubicBezTo>
                    <a:pt x="0" y="437217"/>
                    <a:pt x="135104" y="202119"/>
                    <a:pt x="340593" y="63293"/>
                  </a:cubicBezTo>
                  <a:close/>
                </a:path>
              </a:pathLst>
            </a:cu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66" name="Freeform: Shape 65">
              <a:extLst>
                <a:ext uri="{FF2B5EF4-FFF2-40B4-BE49-F238E27FC236}">
                  <a16:creationId xmlns:a16="http://schemas.microsoft.com/office/drawing/2014/main" id="{5ED7ADAF-20AD-CD1B-AA2C-238E34F98CA6}"/>
                </a:ext>
              </a:extLst>
            </p:cNvPr>
            <p:cNvSpPr/>
            <p:nvPr userDrawn="1"/>
          </p:nvSpPr>
          <p:spPr bwMode="gray">
            <a:xfrm>
              <a:off x="11734799" y="3013637"/>
              <a:ext cx="457201" cy="1407742"/>
            </a:xfrm>
            <a:custGeom>
              <a:avLst/>
              <a:gdLst>
                <a:gd name="connsiteX0" fmla="*/ 457201 w 457201"/>
                <a:gd name="connsiteY0" fmla="*/ 0 h 1407742"/>
                <a:gd name="connsiteX1" fmla="*/ 457201 w 457201"/>
                <a:gd name="connsiteY1" fmla="*/ 1407742 h 1407742"/>
                <a:gd name="connsiteX2" fmla="*/ 340593 w 457201"/>
                <a:gd name="connsiteY2" fmla="*/ 1344449 h 1407742"/>
                <a:gd name="connsiteX3" fmla="*/ 0 w 457201"/>
                <a:gd name="connsiteY3" fmla="*/ 703871 h 1407742"/>
                <a:gd name="connsiteX4" fmla="*/ 340593 w 457201"/>
                <a:gd name="connsiteY4" fmla="*/ 63293 h 1407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1" h="1407742">
                  <a:moveTo>
                    <a:pt x="457201" y="0"/>
                  </a:moveTo>
                  <a:lnTo>
                    <a:pt x="457201" y="1407742"/>
                  </a:lnTo>
                  <a:lnTo>
                    <a:pt x="340593" y="1344449"/>
                  </a:lnTo>
                  <a:cubicBezTo>
                    <a:pt x="135104" y="1205624"/>
                    <a:pt x="0" y="970525"/>
                    <a:pt x="0" y="703871"/>
                  </a:cubicBezTo>
                  <a:cubicBezTo>
                    <a:pt x="0" y="437217"/>
                    <a:pt x="135104" y="202119"/>
                    <a:pt x="340593" y="63293"/>
                  </a:cubicBezTo>
                  <a:close/>
                </a:path>
              </a:pathLst>
            </a:cu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64" name="Freeform: Shape 63">
              <a:extLst>
                <a:ext uri="{FF2B5EF4-FFF2-40B4-BE49-F238E27FC236}">
                  <a16:creationId xmlns:a16="http://schemas.microsoft.com/office/drawing/2014/main" id="{37D54519-2872-A533-DCC5-47D5C6393FC6}"/>
                </a:ext>
              </a:extLst>
            </p:cNvPr>
            <p:cNvSpPr/>
            <p:nvPr userDrawn="1"/>
          </p:nvSpPr>
          <p:spPr bwMode="gray">
            <a:xfrm>
              <a:off x="11734799" y="4722619"/>
              <a:ext cx="457201" cy="1407742"/>
            </a:xfrm>
            <a:custGeom>
              <a:avLst/>
              <a:gdLst>
                <a:gd name="connsiteX0" fmla="*/ 457201 w 457201"/>
                <a:gd name="connsiteY0" fmla="*/ 0 h 1407742"/>
                <a:gd name="connsiteX1" fmla="*/ 457201 w 457201"/>
                <a:gd name="connsiteY1" fmla="*/ 1407742 h 1407742"/>
                <a:gd name="connsiteX2" fmla="*/ 340593 w 457201"/>
                <a:gd name="connsiteY2" fmla="*/ 1344449 h 1407742"/>
                <a:gd name="connsiteX3" fmla="*/ 0 w 457201"/>
                <a:gd name="connsiteY3" fmla="*/ 703871 h 1407742"/>
                <a:gd name="connsiteX4" fmla="*/ 340593 w 457201"/>
                <a:gd name="connsiteY4" fmla="*/ 63293 h 1407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1" h="1407742">
                  <a:moveTo>
                    <a:pt x="457201" y="0"/>
                  </a:moveTo>
                  <a:lnTo>
                    <a:pt x="457201" y="1407742"/>
                  </a:lnTo>
                  <a:lnTo>
                    <a:pt x="340593" y="1344449"/>
                  </a:lnTo>
                  <a:cubicBezTo>
                    <a:pt x="135104" y="1205624"/>
                    <a:pt x="0" y="970525"/>
                    <a:pt x="0" y="703871"/>
                  </a:cubicBezTo>
                  <a:cubicBezTo>
                    <a:pt x="0" y="437218"/>
                    <a:pt x="135104" y="202119"/>
                    <a:pt x="340593" y="63293"/>
                  </a:cubicBezTo>
                  <a:close/>
                </a:path>
              </a:pathLst>
            </a:cu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39" name="Oval 38">
              <a:extLst>
                <a:ext uri="{FF2B5EF4-FFF2-40B4-BE49-F238E27FC236}">
                  <a16:creationId xmlns:a16="http://schemas.microsoft.com/office/drawing/2014/main" id="{EC7687F7-D23D-6201-BEE3-892874D8718A}"/>
                </a:ext>
              </a:extLst>
            </p:cNvPr>
            <p:cNvSpPr/>
            <p:nvPr userDrawn="1"/>
          </p:nvSpPr>
          <p:spPr bwMode="gray">
            <a:xfrm>
              <a:off x="6589986" y="4653979"/>
              <a:ext cx="1545336" cy="1545336"/>
            </a:xfrm>
            <a:prstGeom prst="ellipse">
              <a:avLst/>
            </a:prstGeom>
            <a:solidFill>
              <a:srgbClr val="B2EB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C7066E1-8421-E54F-0775-4B85647AA3E0}"/>
                </a:ext>
              </a:extLst>
            </p:cNvPr>
            <p:cNvSpPr/>
            <p:nvPr userDrawn="1"/>
          </p:nvSpPr>
          <p:spPr bwMode="gray">
            <a:xfrm>
              <a:off x="8304609" y="1236015"/>
              <a:ext cx="1545336" cy="1545336"/>
            </a:xfrm>
            <a:prstGeom prst="ellipse">
              <a:avLst/>
            </a:prstGeom>
            <a:solidFill>
              <a:srgbClr val="B2EB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15FC7138-1FBA-E2EA-8970-50FB3A32AE0E}"/>
                </a:ext>
              </a:extLst>
            </p:cNvPr>
            <p:cNvSpPr/>
            <p:nvPr userDrawn="1"/>
          </p:nvSpPr>
          <p:spPr bwMode="gray">
            <a:xfrm>
              <a:off x="10019547" y="2944997"/>
              <a:ext cx="1545336" cy="1545336"/>
            </a:xfrm>
            <a:prstGeom prst="ellipse">
              <a:avLst/>
            </a:prstGeom>
            <a:solidFill>
              <a:srgbClr val="B2EB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C424E259-A640-957E-36A7-7D985103E625}"/>
                </a:ext>
              </a:extLst>
            </p:cNvPr>
            <p:cNvSpPr/>
            <p:nvPr userDrawn="1"/>
          </p:nvSpPr>
          <p:spPr bwMode="gray">
            <a:xfrm>
              <a:off x="11734800" y="1"/>
              <a:ext cx="457201" cy="1003665"/>
            </a:xfrm>
            <a:custGeom>
              <a:avLst/>
              <a:gdLst>
                <a:gd name="connsiteX0" fmla="*/ 60392 w 457201"/>
                <a:gd name="connsiteY0" fmla="*/ 0 h 1003665"/>
                <a:gd name="connsiteX1" fmla="*/ 457201 w 457201"/>
                <a:gd name="connsiteY1" fmla="*/ 0 h 1003665"/>
                <a:gd name="connsiteX2" fmla="*/ 457201 w 457201"/>
                <a:gd name="connsiteY2" fmla="*/ 1003665 h 1003665"/>
                <a:gd name="connsiteX3" fmla="*/ 340662 w 457201"/>
                <a:gd name="connsiteY3" fmla="*/ 940410 h 1003665"/>
                <a:gd name="connsiteX4" fmla="*/ 0 w 457201"/>
                <a:gd name="connsiteY4" fmla="*/ 299701 h 1003665"/>
                <a:gd name="connsiteX5" fmla="*/ 15698 w 457201"/>
                <a:gd name="connsiteY5" fmla="*/ 143981 h 1003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1" h="1003665">
                  <a:moveTo>
                    <a:pt x="60392" y="0"/>
                  </a:moveTo>
                  <a:lnTo>
                    <a:pt x="457201" y="0"/>
                  </a:lnTo>
                  <a:lnTo>
                    <a:pt x="457201" y="1003665"/>
                  </a:lnTo>
                  <a:lnTo>
                    <a:pt x="340662" y="940410"/>
                  </a:lnTo>
                  <a:cubicBezTo>
                    <a:pt x="135131" y="801556"/>
                    <a:pt x="0" y="566409"/>
                    <a:pt x="0" y="299701"/>
                  </a:cubicBezTo>
                  <a:cubicBezTo>
                    <a:pt x="0" y="246359"/>
                    <a:pt x="5405" y="194280"/>
                    <a:pt x="15698" y="143981"/>
                  </a:cubicBezTo>
                  <a:close/>
                </a:path>
              </a:pathLst>
            </a:custGeom>
            <a:solidFill>
              <a:srgbClr val="B2EBF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Freeform: Shape 61">
              <a:extLst>
                <a:ext uri="{FF2B5EF4-FFF2-40B4-BE49-F238E27FC236}">
                  <a16:creationId xmlns:a16="http://schemas.microsoft.com/office/drawing/2014/main" id="{000C2C3B-7D7E-56F2-7B74-0F8405A16F69}"/>
                </a:ext>
              </a:extLst>
            </p:cNvPr>
            <p:cNvSpPr/>
            <p:nvPr userDrawn="1"/>
          </p:nvSpPr>
          <p:spPr bwMode="gray">
            <a:xfrm>
              <a:off x="11788340" y="6431666"/>
              <a:ext cx="403660" cy="426335"/>
            </a:xfrm>
            <a:custGeom>
              <a:avLst/>
              <a:gdLst>
                <a:gd name="connsiteX0" fmla="*/ 403660 w 403660"/>
                <a:gd name="connsiteY0" fmla="*/ 0 h 426335"/>
                <a:gd name="connsiteX1" fmla="*/ 403660 w 403660"/>
                <a:gd name="connsiteY1" fmla="*/ 426335 h 426335"/>
                <a:gd name="connsiteX2" fmla="*/ 0 w 403660"/>
                <a:gd name="connsiteY2" fmla="*/ 426335 h 426335"/>
                <a:gd name="connsiteX3" fmla="*/ 7179 w 403660"/>
                <a:gd name="connsiteY3" fmla="*/ 403207 h 426335"/>
                <a:gd name="connsiteX4" fmla="*/ 287121 w 403660"/>
                <a:gd name="connsiteY4" fmla="*/ 63256 h 426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660" h="426335">
                  <a:moveTo>
                    <a:pt x="403660" y="0"/>
                  </a:moveTo>
                  <a:lnTo>
                    <a:pt x="403660" y="426335"/>
                  </a:lnTo>
                  <a:lnTo>
                    <a:pt x="0" y="426335"/>
                  </a:lnTo>
                  <a:lnTo>
                    <a:pt x="7179" y="403207"/>
                  </a:lnTo>
                  <a:cubicBezTo>
                    <a:pt x="65828" y="264546"/>
                    <a:pt x="163802" y="146568"/>
                    <a:pt x="287121" y="63256"/>
                  </a:cubicBezTo>
                  <a:close/>
                </a:path>
              </a:pathLst>
            </a:custGeom>
            <a:solidFill>
              <a:srgbClr val="B2EBF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F955DF93-96B0-4F76-47E3-7823232F73D0}"/>
                </a:ext>
              </a:extLst>
            </p:cNvPr>
            <p:cNvSpPr/>
            <p:nvPr userDrawn="1"/>
          </p:nvSpPr>
          <p:spPr bwMode="gray">
            <a:xfrm>
              <a:off x="6589986" y="1"/>
              <a:ext cx="1545022" cy="1072055"/>
            </a:xfrm>
            <a:custGeom>
              <a:avLst/>
              <a:gdLst>
                <a:gd name="connsiteX0" fmla="*/ 60350 w 1545022"/>
                <a:gd name="connsiteY0" fmla="*/ 0 h 1072055"/>
                <a:gd name="connsiteX1" fmla="*/ 1484672 w 1545022"/>
                <a:gd name="connsiteY1" fmla="*/ 0 h 1072055"/>
                <a:gd name="connsiteX2" fmla="*/ 1529328 w 1545022"/>
                <a:gd name="connsiteY2" fmla="*/ 143856 h 1072055"/>
                <a:gd name="connsiteX3" fmla="*/ 1545022 w 1545022"/>
                <a:gd name="connsiteY3" fmla="*/ 299544 h 1072055"/>
                <a:gd name="connsiteX4" fmla="*/ 772511 w 1545022"/>
                <a:gd name="connsiteY4" fmla="*/ 1072055 h 1072055"/>
                <a:gd name="connsiteX5" fmla="*/ 0 w 1545022"/>
                <a:gd name="connsiteY5" fmla="*/ 299544 h 1072055"/>
                <a:gd name="connsiteX6" fmla="*/ 15695 w 1545022"/>
                <a:gd name="connsiteY6" fmla="*/ 143856 h 107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5022" h="1072055">
                  <a:moveTo>
                    <a:pt x="60350" y="0"/>
                  </a:moveTo>
                  <a:lnTo>
                    <a:pt x="1484672" y="0"/>
                  </a:lnTo>
                  <a:lnTo>
                    <a:pt x="1529328" y="143856"/>
                  </a:lnTo>
                  <a:cubicBezTo>
                    <a:pt x="1539618" y="194145"/>
                    <a:pt x="1545022" y="246213"/>
                    <a:pt x="1545022" y="299544"/>
                  </a:cubicBezTo>
                  <a:cubicBezTo>
                    <a:pt x="1545022" y="726190"/>
                    <a:pt x="1199157" y="1072055"/>
                    <a:pt x="772511" y="1072055"/>
                  </a:cubicBezTo>
                  <a:cubicBezTo>
                    <a:pt x="345865" y="1072055"/>
                    <a:pt x="0" y="726190"/>
                    <a:pt x="0" y="299544"/>
                  </a:cubicBezTo>
                  <a:cubicBezTo>
                    <a:pt x="0" y="246213"/>
                    <a:pt x="5404" y="194145"/>
                    <a:pt x="15695" y="143856"/>
                  </a:cubicBezTo>
                  <a:close/>
                </a:path>
              </a:pathLst>
            </a:cu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3" name="Graphic 41">
              <a:extLst>
                <a:ext uri="{FF2B5EF4-FFF2-40B4-BE49-F238E27FC236}">
                  <a16:creationId xmlns:a16="http://schemas.microsoft.com/office/drawing/2014/main" id="{216129F6-7635-23A0-12D0-C199AE882F29}"/>
                </a:ext>
              </a:extLst>
            </p:cNvPr>
            <p:cNvSpPr/>
            <p:nvPr/>
          </p:nvSpPr>
          <p:spPr bwMode="gray">
            <a:xfrm>
              <a:off x="10019862" y="4653979"/>
              <a:ext cx="1545336" cy="1545336"/>
            </a:xfrm>
            <a:custGeom>
              <a:avLst/>
              <a:gdLst>
                <a:gd name="connsiteX0" fmla="*/ 772668 w 1545336"/>
                <a:gd name="connsiteY0" fmla="*/ 0 h 1545336"/>
                <a:gd name="connsiteX1" fmla="*/ 0 w 1545336"/>
                <a:gd name="connsiteY1" fmla="*/ 772668 h 1545336"/>
                <a:gd name="connsiteX2" fmla="*/ 772668 w 1545336"/>
                <a:gd name="connsiteY2" fmla="*/ 1545336 h 1545336"/>
                <a:gd name="connsiteX3" fmla="*/ 1545336 w 1545336"/>
                <a:gd name="connsiteY3" fmla="*/ 772668 h 1545336"/>
                <a:gd name="connsiteX4" fmla="*/ 772668 w 1545336"/>
                <a:gd name="connsiteY4" fmla="*/ 0 h 1545336"/>
                <a:gd name="connsiteX5" fmla="*/ 772668 w 1545336"/>
                <a:gd name="connsiteY5" fmla="*/ 1170704 h 1545336"/>
                <a:gd name="connsiteX6" fmla="*/ 374632 w 1545336"/>
                <a:gd name="connsiteY6" fmla="*/ 772668 h 1545336"/>
                <a:gd name="connsiteX7" fmla="*/ 772668 w 1545336"/>
                <a:gd name="connsiteY7" fmla="*/ 374632 h 1545336"/>
                <a:gd name="connsiteX8" fmla="*/ 1170704 w 1545336"/>
                <a:gd name="connsiteY8" fmla="*/ 772668 h 1545336"/>
                <a:gd name="connsiteX9" fmla="*/ 772668 w 1545336"/>
                <a:gd name="connsiteY9" fmla="*/ 1170704 h 154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5336" h="1545336">
                  <a:moveTo>
                    <a:pt x="772668" y="0"/>
                  </a:moveTo>
                  <a:cubicBezTo>
                    <a:pt x="345869" y="0"/>
                    <a:pt x="0" y="345869"/>
                    <a:pt x="0" y="772668"/>
                  </a:cubicBezTo>
                  <a:cubicBezTo>
                    <a:pt x="0" y="1199467"/>
                    <a:pt x="345869" y="1545336"/>
                    <a:pt x="772668" y="1545336"/>
                  </a:cubicBezTo>
                  <a:cubicBezTo>
                    <a:pt x="1199467" y="1545336"/>
                    <a:pt x="1545336" y="1199467"/>
                    <a:pt x="1545336" y="772668"/>
                  </a:cubicBezTo>
                  <a:cubicBezTo>
                    <a:pt x="1545336" y="345869"/>
                    <a:pt x="1199467" y="0"/>
                    <a:pt x="772668" y="0"/>
                  </a:cubicBezTo>
                  <a:close/>
                  <a:moveTo>
                    <a:pt x="772668" y="1170704"/>
                  </a:moveTo>
                  <a:cubicBezTo>
                    <a:pt x="552927" y="1170704"/>
                    <a:pt x="374632" y="992409"/>
                    <a:pt x="374632" y="772668"/>
                  </a:cubicBezTo>
                  <a:cubicBezTo>
                    <a:pt x="374632" y="552927"/>
                    <a:pt x="552927" y="374632"/>
                    <a:pt x="772668" y="374632"/>
                  </a:cubicBezTo>
                  <a:cubicBezTo>
                    <a:pt x="992409" y="374632"/>
                    <a:pt x="1170704" y="552927"/>
                    <a:pt x="1170704" y="772668"/>
                  </a:cubicBezTo>
                  <a:cubicBezTo>
                    <a:pt x="1170704" y="992409"/>
                    <a:pt x="992588" y="1170704"/>
                    <a:pt x="772668" y="1170704"/>
                  </a:cubicBezTo>
                  <a:close/>
                </a:path>
              </a:pathLst>
            </a:custGeom>
            <a:solidFill>
              <a:schemeClr val="tx2"/>
            </a:solidFill>
            <a:ln w="1784" cap="flat">
              <a:noFill/>
              <a:prstDash val="solid"/>
              <a:miter/>
            </a:ln>
          </p:spPr>
          <p:txBody>
            <a:bodyPr rtlCol="0" anchor="ctr"/>
            <a:lstStyle/>
            <a:p>
              <a:endParaRPr lang="en-US"/>
            </a:p>
          </p:txBody>
        </p:sp>
      </p:grpSp>
      <p:sp>
        <p:nvSpPr>
          <p:cNvPr id="6" name="Date Placeholder 5">
            <a:extLst>
              <a:ext uri="{FF2B5EF4-FFF2-40B4-BE49-F238E27FC236}">
                <a16:creationId xmlns:a16="http://schemas.microsoft.com/office/drawing/2014/main" id="{E23FAE9B-982D-41B9-BBD2-74E842A46071}"/>
              </a:ext>
            </a:extLst>
          </p:cNvPr>
          <p:cNvSpPr>
            <a:spLocks noGrp="1"/>
          </p:cNvSpPr>
          <p:nvPr userDrawn="1">
            <p:ph type="dt" sz="half" idx="12"/>
          </p:nvPr>
        </p:nvSpPr>
        <p:spPr bwMode="gray"/>
        <p:txBody>
          <a:bodyPr/>
          <a:lstStyle/>
          <a:p>
            <a:fld id="{3DE87C2F-1778-4BC0-B35E-C52C6F5752DA}" type="datetime1">
              <a:rPr lang="en-US" smtClean="0"/>
              <a:t>1/10/2025</a:t>
            </a:fld>
            <a:endParaRPr lang="en-US" dirty="0"/>
          </a:p>
        </p:txBody>
      </p:sp>
      <p:sp>
        <p:nvSpPr>
          <p:cNvPr id="7" name="Footer Placeholder 6">
            <a:extLst>
              <a:ext uri="{FF2B5EF4-FFF2-40B4-BE49-F238E27FC236}">
                <a16:creationId xmlns:a16="http://schemas.microsoft.com/office/drawing/2014/main" id="{0E8CE9CD-F45B-421B-99EE-E365E024903C}"/>
              </a:ext>
            </a:extLst>
          </p:cNvPr>
          <p:cNvSpPr>
            <a:spLocks noGrp="1"/>
          </p:cNvSpPr>
          <p:nvPr userDrawn="1">
            <p:ph type="ftr" sz="quarter" idx="13"/>
          </p:nvPr>
        </p:nvSpPr>
        <p:spPr bwMode="gray"/>
        <p:txBody>
          <a:bodyPr/>
          <a:lstStyle/>
          <a:p>
            <a:r>
              <a:rPr lang="en-US" dirty="0"/>
              <a:t>Confidential property of Optum. Do not distribute or reproduce without express permission from Optum.</a:t>
            </a:r>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userDrawn="1">
            <p:ph type="sldNum" sz="quarter" idx="14"/>
          </p:nvPr>
        </p:nvSpPr>
        <p:spPr bwMode="gray"/>
        <p:txBody>
          <a:bodyPr/>
          <a:lstStyle/>
          <a:p>
            <a:fld id="{03805D93-7D4B-4CBC-BABC-3A8AC08CB7F4}" type="slidenum">
              <a:rPr lang="en-US" smtClean="0"/>
              <a:pPr/>
              <a:t>‹#›</a:t>
            </a:fld>
            <a:endParaRPr lang="en-US" dirty="0"/>
          </a:p>
        </p:txBody>
      </p:sp>
    </p:spTree>
    <p:extLst>
      <p:ext uri="{BB962C8B-B14F-4D97-AF65-F5344CB8AC3E}">
        <p14:creationId xmlns:p14="http://schemas.microsoft.com/office/powerpoint/2010/main" val="189177203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3746" userDrawn="1">
          <p15:clr>
            <a:srgbClr val="FBAE40"/>
          </p15:clr>
        </p15:guide>
        <p15:guide id="3" orient="horz" pos="2725" userDrawn="1">
          <p15:clr>
            <a:srgbClr val="FBAE40"/>
          </p15:clr>
        </p15:guide>
        <p15:guide id="4" orient="horz" pos="2912"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 Circle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469812" y="2810560"/>
            <a:ext cx="8604338" cy="1523494"/>
          </a:xfrm>
        </p:spPr>
        <p:txBody>
          <a:bodyPr anchor="b"/>
          <a:lstStyle>
            <a:lvl1pPr algn="l">
              <a:defRPr sz="5500"/>
            </a:lvl1pPr>
          </a:lstStyle>
          <a:p>
            <a:r>
              <a:rPr lang="en-US" dirty="0"/>
              <a:t>Section title; Arial 55pt, sentence case</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469812" y="4615025"/>
            <a:ext cx="8604338" cy="332399"/>
          </a:xfrm>
        </p:spPr>
        <p:txBody>
          <a:bodyPr wrap="square">
            <a:spAutoFit/>
          </a:bodyPr>
          <a:lstStyle>
            <a:lvl1pPr marL="0" indent="0" algn="l">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 (optional); Arial 24pt, sentence case</a:t>
            </a:r>
          </a:p>
        </p:txBody>
      </p:sp>
      <p:grpSp>
        <p:nvGrpSpPr>
          <p:cNvPr id="48" name="Group 47">
            <a:extLst>
              <a:ext uri="{FF2B5EF4-FFF2-40B4-BE49-F238E27FC236}">
                <a16:creationId xmlns:a16="http://schemas.microsoft.com/office/drawing/2014/main" id="{3EA1B8D7-9ADB-3DDE-9371-85C6645E7BB3}"/>
              </a:ext>
              <a:ext uri="{C183D7F6-B498-43B3-948B-1728B52AA6E4}">
                <adec:decorative xmlns:adec="http://schemas.microsoft.com/office/drawing/2017/decorative" val="1"/>
              </a:ext>
            </a:extLst>
          </p:cNvPr>
          <p:cNvGrpSpPr/>
          <p:nvPr userDrawn="1"/>
        </p:nvGrpSpPr>
        <p:grpSpPr bwMode="gray">
          <a:xfrm>
            <a:off x="54842" y="0"/>
            <a:ext cx="12082315" cy="1973843"/>
            <a:chOff x="54842" y="0"/>
            <a:chExt cx="12082315" cy="1973843"/>
          </a:xfrm>
        </p:grpSpPr>
        <p:sp>
          <p:nvSpPr>
            <p:cNvPr id="11" name="Oval 10">
              <a:extLst>
                <a:ext uri="{FF2B5EF4-FFF2-40B4-BE49-F238E27FC236}">
                  <a16:creationId xmlns:a16="http://schemas.microsoft.com/office/drawing/2014/main" id="{45408BF3-12B3-5EB8-575C-D8497B369C05}"/>
                </a:ext>
              </a:extLst>
            </p:cNvPr>
            <p:cNvSpPr/>
            <p:nvPr userDrawn="1"/>
          </p:nvSpPr>
          <p:spPr bwMode="gray">
            <a:xfrm>
              <a:off x="54842" y="592782"/>
              <a:ext cx="1381061" cy="1381061"/>
            </a:xfrm>
            <a:prstGeom prst="ellipse">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12" name="Oval 11">
              <a:extLst>
                <a:ext uri="{FF2B5EF4-FFF2-40B4-BE49-F238E27FC236}">
                  <a16:creationId xmlns:a16="http://schemas.microsoft.com/office/drawing/2014/main" id="{E0D13DA4-81E2-50FD-CB8F-F687CAAFE983}"/>
                </a:ext>
              </a:extLst>
            </p:cNvPr>
            <p:cNvSpPr/>
            <p:nvPr userDrawn="1"/>
          </p:nvSpPr>
          <p:spPr bwMode="gray">
            <a:xfrm>
              <a:off x="1583593" y="592782"/>
              <a:ext cx="1381061" cy="1381061"/>
            </a:xfrm>
            <a:prstGeom prst="ellipse">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13" name="Oval 12">
              <a:extLst>
                <a:ext uri="{FF2B5EF4-FFF2-40B4-BE49-F238E27FC236}">
                  <a16:creationId xmlns:a16="http://schemas.microsoft.com/office/drawing/2014/main" id="{13D90D3F-2BA4-1458-10B8-EA8D4976B63A}"/>
                </a:ext>
              </a:extLst>
            </p:cNvPr>
            <p:cNvSpPr/>
            <p:nvPr userDrawn="1"/>
          </p:nvSpPr>
          <p:spPr bwMode="gray">
            <a:xfrm>
              <a:off x="4641095" y="592782"/>
              <a:ext cx="1381061" cy="1381061"/>
            </a:xfrm>
            <a:prstGeom prst="ellipse">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14" name="Oval 13">
              <a:extLst>
                <a:ext uri="{FF2B5EF4-FFF2-40B4-BE49-F238E27FC236}">
                  <a16:creationId xmlns:a16="http://schemas.microsoft.com/office/drawing/2014/main" id="{4DCB16C8-9803-2EA0-612C-645E80D42A45}"/>
                </a:ext>
              </a:extLst>
            </p:cNvPr>
            <p:cNvSpPr/>
            <p:nvPr userDrawn="1"/>
          </p:nvSpPr>
          <p:spPr bwMode="gray">
            <a:xfrm>
              <a:off x="6169846" y="592782"/>
              <a:ext cx="1381061" cy="1381061"/>
            </a:xfrm>
            <a:prstGeom prst="ellipse">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15" name="Oval 14">
              <a:extLst>
                <a:ext uri="{FF2B5EF4-FFF2-40B4-BE49-F238E27FC236}">
                  <a16:creationId xmlns:a16="http://schemas.microsoft.com/office/drawing/2014/main" id="{4B1A2BF2-54F2-4603-370F-41FCBB67DF1E}"/>
                </a:ext>
              </a:extLst>
            </p:cNvPr>
            <p:cNvSpPr/>
            <p:nvPr userDrawn="1"/>
          </p:nvSpPr>
          <p:spPr bwMode="gray">
            <a:xfrm>
              <a:off x="7698597" y="592782"/>
              <a:ext cx="1381061" cy="1381061"/>
            </a:xfrm>
            <a:prstGeom prst="ellipse">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16" name="Oval 15">
              <a:extLst>
                <a:ext uri="{FF2B5EF4-FFF2-40B4-BE49-F238E27FC236}">
                  <a16:creationId xmlns:a16="http://schemas.microsoft.com/office/drawing/2014/main" id="{B0643C41-E924-5D4F-863E-8D12F4E2CB6A}"/>
                </a:ext>
              </a:extLst>
            </p:cNvPr>
            <p:cNvSpPr/>
            <p:nvPr userDrawn="1"/>
          </p:nvSpPr>
          <p:spPr bwMode="gray">
            <a:xfrm>
              <a:off x="10756096" y="592782"/>
              <a:ext cx="1381061" cy="1381061"/>
            </a:xfrm>
            <a:prstGeom prst="ellipse">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37" name="Freeform: Shape 36">
              <a:extLst>
                <a:ext uri="{FF2B5EF4-FFF2-40B4-BE49-F238E27FC236}">
                  <a16:creationId xmlns:a16="http://schemas.microsoft.com/office/drawing/2014/main" id="{04FA45B6-F11B-DD60-D08A-B84E5DDDD7E0}"/>
                </a:ext>
              </a:extLst>
            </p:cNvPr>
            <p:cNvSpPr/>
            <p:nvPr userDrawn="1"/>
          </p:nvSpPr>
          <p:spPr bwMode="gray">
            <a:xfrm>
              <a:off x="3159090" y="0"/>
              <a:ext cx="1287571" cy="445970"/>
            </a:xfrm>
            <a:custGeom>
              <a:avLst/>
              <a:gdLst>
                <a:gd name="connsiteX0" fmla="*/ 0 w 1287571"/>
                <a:gd name="connsiteY0" fmla="*/ 0 h 445970"/>
                <a:gd name="connsiteX1" fmla="*/ 1287571 w 1287571"/>
                <a:gd name="connsiteY1" fmla="*/ 0 h 445970"/>
                <a:gd name="connsiteX2" fmla="*/ 1280051 w 1287571"/>
                <a:gd name="connsiteY2" fmla="*/ 24225 h 445970"/>
                <a:gd name="connsiteX3" fmla="*/ 643785 w 1287571"/>
                <a:gd name="connsiteY3" fmla="*/ 445970 h 445970"/>
                <a:gd name="connsiteX4" fmla="*/ 7519 w 1287571"/>
                <a:gd name="connsiteY4" fmla="*/ 24225 h 445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571" h="445970">
                  <a:moveTo>
                    <a:pt x="0" y="0"/>
                  </a:moveTo>
                  <a:lnTo>
                    <a:pt x="1287571" y="0"/>
                  </a:lnTo>
                  <a:lnTo>
                    <a:pt x="1280051" y="24225"/>
                  </a:lnTo>
                  <a:cubicBezTo>
                    <a:pt x="1175223" y="272067"/>
                    <a:pt x="929813" y="445970"/>
                    <a:pt x="643785" y="445970"/>
                  </a:cubicBezTo>
                  <a:cubicBezTo>
                    <a:pt x="357758" y="445970"/>
                    <a:pt x="112348" y="272067"/>
                    <a:pt x="7519" y="24225"/>
                  </a:cubicBezTo>
                  <a:close/>
                </a:path>
              </a:pathLst>
            </a:cu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45" name="Freeform: Shape 44">
              <a:extLst>
                <a:ext uri="{FF2B5EF4-FFF2-40B4-BE49-F238E27FC236}">
                  <a16:creationId xmlns:a16="http://schemas.microsoft.com/office/drawing/2014/main" id="{D47E8F51-03A8-7D64-A4F0-A5D1EEFB69C4}"/>
                </a:ext>
              </a:extLst>
            </p:cNvPr>
            <p:cNvSpPr/>
            <p:nvPr userDrawn="1"/>
          </p:nvSpPr>
          <p:spPr bwMode="gray">
            <a:xfrm>
              <a:off x="9274094" y="0"/>
              <a:ext cx="1287570" cy="445969"/>
            </a:xfrm>
            <a:custGeom>
              <a:avLst/>
              <a:gdLst>
                <a:gd name="connsiteX0" fmla="*/ 0 w 1287570"/>
                <a:gd name="connsiteY0" fmla="*/ 0 h 445969"/>
                <a:gd name="connsiteX1" fmla="*/ 1287570 w 1287570"/>
                <a:gd name="connsiteY1" fmla="*/ 0 h 445969"/>
                <a:gd name="connsiteX2" fmla="*/ 1280051 w 1287570"/>
                <a:gd name="connsiteY2" fmla="*/ 24224 h 445969"/>
                <a:gd name="connsiteX3" fmla="*/ 643785 w 1287570"/>
                <a:gd name="connsiteY3" fmla="*/ 445969 h 445969"/>
                <a:gd name="connsiteX4" fmla="*/ 7519 w 1287570"/>
                <a:gd name="connsiteY4" fmla="*/ 24224 h 445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570" h="445969">
                  <a:moveTo>
                    <a:pt x="0" y="0"/>
                  </a:moveTo>
                  <a:lnTo>
                    <a:pt x="1287570" y="0"/>
                  </a:lnTo>
                  <a:lnTo>
                    <a:pt x="1280051" y="24224"/>
                  </a:lnTo>
                  <a:cubicBezTo>
                    <a:pt x="1175222" y="272066"/>
                    <a:pt x="929813" y="445969"/>
                    <a:pt x="643785" y="445969"/>
                  </a:cubicBezTo>
                  <a:cubicBezTo>
                    <a:pt x="357758" y="445969"/>
                    <a:pt x="112348" y="272066"/>
                    <a:pt x="7519" y="24224"/>
                  </a:cubicBez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id="{2301D317-D650-835D-E843-610B1410E873}"/>
                </a:ext>
              </a:extLst>
            </p:cNvPr>
            <p:cNvSpPr/>
            <p:nvPr userDrawn="1"/>
          </p:nvSpPr>
          <p:spPr bwMode="gray">
            <a:xfrm>
              <a:off x="1630339" y="0"/>
              <a:ext cx="1287571" cy="445970"/>
            </a:xfrm>
            <a:custGeom>
              <a:avLst/>
              <a:gdLst>
                <a:gd name="connsiteX0" fmla="*/ 0 w 1287571"/>
                <a:gd name="connsiteY0" fmla="*/ 0 h 445970"/>
                <a:gd name="connsiteX1" fmla="*/ 1287571 w 1287571"/>
                <a:gd name="connsiteY1" fmla="*/ 0 h 445970"/>
                <a:gd name="connsiteX2" fmla="*/ 1280051 w 1287571"/>
                <a:gd name="connsiteY2" fmla="*/ 24225 h 445970"/>
                <a:gd name="connsiteX3" fmla="*/ 643785 w 1287571"/>
                <a:gd name="connsiteY3" fmla="*/ 445970 h 445970"/>
                <a:gd name="connsiteX4" fmla="*/ 7519 w 1287571"/>
                <a:gd name="connsiteY4" fmla="*/ 24225 h 445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571" h="445970">
                  <a:moveTo>
                    <a:pt x="0" y="0"/>
                  </a:moveTo>
                  <a:lnTo>
                    <a:pt x="1287571" y="0"/>
                  </a:lnTo>
                  <a:lnTo>
                    <a:pt x="1280051" y="24225"/>
                  </a:lnTo>
                  <a:cubicBezTo>
                    <a:pt x="1175223" y="272067"/>
                    <a:pt x="929813" y="445970"/>
                    <a:pt x="643785" y="445970"/>
                  </a:cubicBezTo>
                  <a:cubicBezTo>
                    <a:pt x="357758" y="445970"/>
                    <a:pt x="112348" y="272067"/>
                    <a:pt x="7519" y="24225"/>
                  </a:cubicBezTo>
                  <a:close/>
                </a:path>
              </a:pathLst>
            </a:cu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39" name="Freeform: Shape 38">
              <a:extLst>
                <a:ext uri="{FF2B5EF4-FFF2-40B4-BE49-F238E27FC236}">
                  <a16:creationId xmlns:a16="http://schemas.microsoft.com/office/drawing/2014/main" id="{D8CD8AD1-D226-9098-AAF5-5580EC402165}"/>
                </a:ext>
              </a:extLst>
            </p:cNvPr>
            <p:cNvSpPr/>
            <p:nvPr userDrawn="1"/>
          </p:nvSpPr>
          <p:spPr bwMode="gray">
            <a:xfrm>
              <a:off x="4687841" y="0"/>
              <a:ext cx="1287571" cy="445970"/>
            </a:xfrm>
            <a:custGeom>
              <a:avLst/>
              <a:gdLst>
                <a:gd name="connsiteX0" fmla="*/ 0 w 1287571"/>
                <a:gd name="connsiteY0" fmla="*/ 0 h 445970"/>
                <a:gd name="connsiteX1" fmla="*/ 1287571 w 1287571"/>
                <a:gd name="connsiteY1" fmla="*/ 0 h 445970"/>
                <a:gd name="connsiteX2" fmla="*/ 1280051 w 1287571"/>
                <a:gd name="connsiteY2" fmla="*/ 24225 h 445970"/>
                <a:gd name="connsiteX3" fmla="*/ 643785 w 1287571"/>
                <a:gd name="connsiteY3" fmla="*/ 445970 h 445970"/>
                <a:gd name="connsiteX4" fmla="*/ 7520 w 1287571"/>
                <a:gd name="connsiteY4" fmla="*/ 24225 h 445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571" h="445970">
                  <a:moveTo>
                    <a:pt x="0" y="0"/>
                  </a:moveTo>
                  <a:lnTo>
                    <a:pt x="1287571" y="0"/>
                  </a:lnTo>
                  <a:lnTo>
                    <a:pt x="1280051" y="24225"/>
                  </a:lnTo>
                  <a:cubicBezTo>
                    <a:pt x="1175223" y="272067"/>
                    <a:pt x="929813" y="445970"/>
                    <a:pt x="643785" y="445970"/>
                  </a:cubicBezTo>
                  <a:cubicBezTo>
                    <a:pt x="357758" y="445970"/>
                    <a:pt x="112348" y="272067"/>
                    <a:pt x="7520" y="24225"/>
                  </a:cubicBezTo>
                  <a:close/>
                </a:path>
              </a:pathLst>
            </a:cu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43" name="Freeform: Shape 42">
              <a:extLst>
                <a:ext uri="{FF2B5EF4-FFF2-40B4-BE49-F238E27FC236}">
                  <a16:creationId xmlns:a16="http://schemas.microsoft.com/office/drawing/2014/main" id="{B158F4A7-6BA7-CC17-BB62-B5E4100D9A53}"/>
                </a:ext>
              </a:extLst>
            </p:cNvPr>
            <p:cNvSpPr/>
            <p:nvPr userDrawn="1"/>
          </p:nvSpPr>
          <p:spPr bwMode="gray">
            <a:xfrm>
              <a:off x="7745343" y="0"/>
              <a:ext cx="1287571" cy="445970"/>
            </a:xfrm>
            <a:custGeom>
              <a:avLst/>
              <a:gdLst>
                <a:gd name="connsiteX0" fmla="*/ 0 w 1287571"/>
                <a:gd name="connsiteY0" fmla="*/ 0 h 445970"/>
                <a:gd name="connsiteX1" fmla="*/ 1287571 w 1287571"/>
                <a:gd name="connsiteY1" fmla="*/ 0 h 445970"/>
                <a:gd name="connsiteX2" fmla="*/ 1280051 w 1287571"/>
                <a:gd name="connsiteY2" fmla="*/ 24225 h 445970"/>
                <a:gd name="connsiteX3" fmla="*/ 643785 w 1287571"/>
                <a:gd name="connsiteY3" fmla="*/ 445970 h 445970"/>
                <a:gd name="connsiteX4" fmla="*/ 7520 w 1287571"/>
                <a:gd name="connsiteY4" fmla="*/ 24225 h 445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571" h="445970">
                  <a:moveTo>
                    <a:pt x="0" y="0"/>
                  </a:moveTo>
                  <a:lnTo>
                    <a:pt x="1287571" y="0"/>
                  </a:lnTo>
                  <a:lnTo>
                    <a:pt x="1280051" y="24225"/>
                  </a:lnTo>
                  <a:cubicBezTo>
                    <a:pt x="1175222" y="272067"/>
                    <a:pt x="929813" y="445970"/>
                    <a:pt x="643785" y="445970"/>
                  </a:cubicBezTo>
                  <a:cubicBezTo>
                    <a:pt x="357758" y="445970"/>
                    <a:pt x="112348" y="272067"/>
                    <a:pt x="7520" y="24225"/>
                  </a:cubicBezTo>
                  <a:close/>
                </a:path>
              </a:pathLst>
            </a:cu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47" name="Freeform: Shape 46">
              <a:extLst>
                <a:ext uri="{FF2B5EF4-FFF2-40B4-BE49-F238E27FC236}">
                  <a16:creationId xmlns:a16="http://schemas.microsoft.com/office/drawing/2014/main" id="{17DCDF6A-7249-E2C8-1CB5-B494A4E164E3}"/>
                </a:ext>
              </a:extLst>
            </p:cNvPr>
            <p:cNvSpPr/>
            <p:nvPr userDrawn="1"/>
          </p:nvSpPr>
          <p:spPr bwMode="gray">
            <a:xfrm>
              <a:off x="10802842" y="0"/>
              <a:ext cx="1287571" cy="445970"/>
            </a:xfrm>
            <a:custGeom>
              <a:avLst/>
              <a:gdLst>
                <a:gd name="connsiteX0" fmla="*/ 0 w 1287571"/>
                <a:gd name="connsiteY0" fmla="*/ 0 h 445970"/>
                <a:gd name="connsiteX1" fmla="*/ 1287571 w 1287571"/>
                <a:gd name="connsiteY1" fmla="*/ 0 h 445970"/>
                <a:gd name="connsiteX2" fmla="*/ 1280051 w 1287571"/>
                <a:gd name="connsiteY2" fmla="*/ 24225 h 445970"/>
                <a:gd name="connsiteX3" fmla="*/ 643785 w 1287571"/>
                <a:gd name="connsiteY3" fmla="*/ 445970 h 445970"/>
                <a:gd name="connsiteX4" fmla="*/ 7519 w 1287571"/>
                <a:gd name="connsiteY4" fmla="*/ 24225 h 445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571" h="445970">
                  <a:moveTo>
                    <a:pt x="0" y="0"/>
                  </a:moveTo>
                  <a:lnTo>
                    <a:pt x="1287571" y="0"/>
                  </a:lnTo>
                  <a:lnTo>
                    <a:pt x="1280051" y="24225"/>
                  </a:lnTo>
                  <a:cubicBezTo>
                    <a:pt x="1175222" y="272067"/>
                    <a:pt x="929812" y="445970"/>
                    <a:pt x="643785" y="445970"/>
                  </a:cubicBezTo>
                  <a:cubicBezTo>
                    <a:pt x="357757" y="445970"/>
                    <a:pt x="112348" y="272067"/>
                    <a:pt x="7519" y="24225"/>
                  </a:cubicBezTo>
                  <a:close/>
                </a:path>
              </a:pathLst>
            </a:cu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27" name="Oval 26">
              <a:extLst>
                <a:ext uri="{FF2B5EF4-FFF2-40B4-BE49-F238E27FC236}">
                  <a16:creationId xmlns:a16="http://schemas.microsoft.com/office/drawing/2014/main" id="{A328CB48-1B54-5D23-0AB7-4050CABD63F1}"/>
                </a:ext>
              </a:extLst>
            </p:cNvPr>
            <p:cNvSpPr/>
            <p:nvPr userDrawn="1"/>
          </p:nvSpPr>
          <p:spPr bwMode="gray">
            <a:xfrm>
              <a:off x="9227348" y="592781"/>
              <a:ext cx="1381061" cy="1381061"/>
            </a:xfrm>
            <a:prstGeom prst="ellipse">
              <a:avLst/>
            </a:prstGeom>
            <a:solidFill>
              <a:srgbClr val="B2EB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1A0F393-6517-E06B-9907-C58C26748CD0}"/>
                </a:ext>
              </a:extLst>
            </p:cNvPr>
            <p:cNvSpPr/>
            <p:nvPr userDrawn="1"/>
          </p:nvSpPr>
          <p:spPr bwMode="gray">
            <a:xfrm>
              <a:off x="3112344" y="592782"/>
              <a:ext cx="1381061" cy="1381061"/>
            </a:xfrm>
            <a:prstGeom prst="ellipse">
              <a:avLst/>
            </a:prstGeom>
            <a:solidFill>
              <a:srgbClr val="B2EB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6858B6D-2655-C36D-B14D-F569CE3262A2}"/>
                </a:ext>
              </a:extLst>
            </p:cNvPr>
            <p:cNvSpPr/>
            <p:nvPr userDrawn="1"/>
          </p:nvSpPr>
          <p:spPr bwMode="gray">
            <a:xfrm>
              <a:off x="6216592" y="0"/>
              <a:ext cx="1287571" cy="445970"/>
            </a:xfrm>
            <a:custGeom>
              <a:avLst/>
              <a:gdLst>
                <a:gd name="connsiteX0" fmla="*/ 0 w 1287571"/>
                <a:gd name="connsiteY0" fmla="*/ 0 h 445970"/>
                <a:gd name="connsiteX1" fmla="*/ 1287571 w 1287571"/>
                <a:gd name="connsiteY1" fmla="*/ 0 h 445970"/>
                <a:gd name="connsiteX2" fmla="*/ 1280051 w 1287571"/>
                <a:gd name="connsiteY2" fmla="*/ 24225 h 445970"/>
                <a:gd name="connsiteX3" fmla="*/ 643785 w 1287571"/>
                <a:gd name="connsiteY3" fmla="*/ 445970 h 445970"/>
                <a:gd name="connsiteX4" fmla="*/ 7520 w 1287571"/>
                <a:gd name="connsiteY4" fmla="*/ 24225 h 445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571" h="445970">
                  <a:moveTo>
                    <a:pt x="0" y="0"/>
                  </a:moveTo>
                  <a:lnTo>
                    <a:pt x="1287571" y="0"/>
                  </a:lnTo>
                  <a:lnTo>
                    <a:pt x="1280051" y="24225"/>
                  </a:lnTo>
                  <a:cubicBezTo>
                    <a:pt x="1175223" y="272067"/>
                    <a:pt x="929813" y="445970"/>
                    <a:pt x="643785" y="445970"/>
                  </a:cubicBezTo>
                  <a:cubicBezTo>
                    <a:pt x="357758" y="445970"/>
                    <a:pt x="112348" y="272067"/>
                    <a:pt x="7520" y="24225"/>
                  </a:cubicBezTo>
                  <a:close/>
                </a:path>
              </a:pathLst>
            </a:custGeom>
            <a:solidFill>
              <a:srgbClr val="B2EBF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3A9E9836-C3C6-0546-359F-6C32FAD43B35}"/>
                </a:ext>
              </a:extLst>
            </p:cNvPr>
            <p:cNvSpPr/>
            <p:nvPr userDrawn="1"/>
          </p:nvSpPr>
          <p:spPr bwMode="gray">
            <a:xfrm>
              <a:off x="101588" y="0"/>
              <a:ext cx="1287571" cy="445970"/>
            </a:xfrm>
            <a:custGeom>
              <a:avLst/>
              <a:gdLst>
                <a:gd name="connsiteX0" fmla="*/ 0 w 1287571"/>
                <a:gd name="connsiteY0" fmla="*/ 0 h 445970"/>
                <a:gd name="connsiteX1" fmla="*/ 1287571 w 1287571"/>
                <a:gd name="connsiteY1" fmla="*/ 0 h 445970"/>
                <a:gd name="connsiteX2" fmla="*/ 1280051 w 1287571"/>
                <a:gd name="connsiteY2" fmla="*/ 24225 h 445970"/>
                <a:gd name="connsiteX3" fmla="*/ 643785 w 1287571"/>
                <a:gd name="connsiteY3" fmla="*/ 445970 h 445970"/>
                <a:gd name="connsiteX4" fmla="*/ 7519 w 1287571"/>
                <a:gd name="connsiteY4" fmla="*/ 24225 h 445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571" h="445970">
                  <a:moveTo>
                    <a:pt x="0" y="0"/>
                  </a:moveTo>
                  <a:lnTo>
                    <a:pt x="1287571" y="0"/>
                  </a:lnTo>
                  <a:lnTo>
                    <a:pt x="1280051" y="24225"/>
                  </a:lnTo>
                  <a:cubicBezTo>
                    <a:pt x="1175223" y="272067"/>
                    <a:pt x="929813" y="445970"/>
                    <a:pt x="643785" y="445970"/>
                  </a:cubicBezTo>
                  <a:cubicBezTo>
                    <a:pt x="357758" y="445970"/>
                    <a:pt x="112348" y="272067"/>
                    <a:pt x="7519" y="24225"/>
                  </a:cubicBezTo>
                  <a:close/>
                </a:path>
              </a:pathLst>
            </a:custGeom>
            <a:solidFill>
              <a:srgbClr val="B2EBF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 name="Footer Placeholder 4">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18C9E9B4-49EA-4882-85A5-CCD50D15CDE0}"/>
              </a:ext>
            </a:extLst>
          </p:cNvPr>
          <p:cNvSpPr>
            <a:spLocks noGrp="1"/>
          </p:cNvSpPr>
          <p:nvPr>
            <p:ph type="sldNum" sz="quarter" idx="12"/>
          </p:nvPr>
        </p:nvSpPr>
        <p:spPr bwMode="gray"/>
        <p:txBody>
          <a:bodyPr/>
          <a:lstStyle/>
          <a:p>
            <a:fld id="{03805D93-7D4B-4CBC-BABC-3A8AC08CB7F4}" type="slidenum">
              <a:rPr lang="en-US" smtClean="0"/>
              <a:t>‹#›</a:t>
            </a:fld>
            <a:endParaRPr lang="en-US" dirty="0"/>
          </a:p>
        </p:txBody>
      </p:sp>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EEFEE250-C736-4C0D-A5A6-5DD6B2A9E1DE}" type="datetime1">
              <a:rPr lang="en-US" smtClean="0"/>
              <a:t>1/10/2025</a:t>
            </a:fld>
            <a:endParaRPr lang="en-US" dirty="0"/>
          </a:p>
        </p:txBody>
      </p:sp>
    </p:spTree>
    <p:extLst>
      <p:ext uri="{BB962C8B-B14F-4D97-AF65-F5344CB8AC3E}">
        <p14:creationId xmlns:p14="http://schemas.microsoft.com/office/powerpoint/2010/main" val="181115625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716" userDrawn="1">
          <p15:clr>
            <a:srgbClr val="FBAE40"/>
          </p15:clr>
        </p15:guide>
        <p15:guide id="3" orient="horz" pos="2733" userDrawn="1">
          <p15:clr>
            <a:srgbClr val="FBAE40"/>
          </p15:clr>
        </p15:guide>
        <p15:guide id="4" orient="horz" pos="290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
    <p:bg bwMode="gray">
      <p:bgPr>
        <a:solidFill>
          <a:schemeClr val="bg1"/>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F95C5A8-FAFE-4EA7-1617-7FDC41A7C405}"/>
              </a:ext>
              <a:ext uri="{C183D7F6-B498-43B3-948B-1728B52AA6E4}">
                <adec:decorative xmlns:adec="http://schemas.microsoft.com/office/drawing/2017/decorative" val="1"/>
              </a:ext>
            </a:extLst>
          </p:cNvPr>
          <p:cNvCxnSpPr/>
          <p:nvPr userDrawn="1"/>
        </p:nvCxnSpPr>
        <p:spPr bwMode="gray">
          <a:xfrm>
            <a:off x="6096000" y="682647"/>
            <a:ext cx="0" cy="5492706"/>
          </a:xfrm>
          <a:prstGeom prst="line">
            <a:avLst/>
          </a:prstGeom>
          <a:ln w="381000" cap="rnd">
            <a:solidFill>
              <a:srgbClr val="7030A0"/>
            </a:solidFill>
            <a:round/>
            <a:headEnd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1114980"/>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ver - Step">
    <p:bg>
      <p:bgRef idx="1001">
        <a:schemeClr val="bg1"/>
      </p:bgRef>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57201" y="2318425"/>
            <a:ext cx="7315200" cy="1246495"/>
          </a:xfrm>
        </p:spPr>
        <p:txBody>
          <a:bodyPr anchor="b"/>
          <a:lstStyle>
            <a:lvl1pPr>
              <a:defRPr sz="4500"/>
            </a:lvl1pPr>
          </a:lstStyle>
          <a:p>
            <a:r>
              <a:rPr lang="en-US" dirty="0"/>
              <a:t>Insightful presentation title (max. 2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57201" y="3891266"/>
            <a:ext cx="7315200" cy="553998"/>
          </a:xfrm>
        </p:spPr>
        <p:txBody>
          <a:bodyPr wrap="square">
            <a:spAutoFit/>
          </a:bodyPr>
          <a:lstStyle>
            <a:lvl1pPr marL="0" indent="0">
              <a:spcBef>
                <a:spcPts val="0"/>
              </a:spcBef>
              <a:buFont typeface="Arial" panose="020B0604020202020204" pitchFamily="34" charset="0"/>
              <a:buNone/>
              <a:defRPr sz="18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Presentation subtitle (optional); Arial bold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57200" y="4998635"/>
            <a:ext cx="548640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Month DD, YYYY (May also be location or speaker)</a:t>
            </a:r>
          </a:p>
        </p:txBody>
      </p:sp>
      <p:pic>
        <p:nvPicPr>
          <p:cNvPr id="22" name="Picture 21">
            <a:extLst>
              <a:ext uri="{FF2B5EF4-FFF2-40B4-BE49-F238E27FC236}">
                <a16:creationId xmlns:a16="http://schemas.microsoft.com/office/drawing/2014/main" id="{A818EC75-4789-C17B-2BE9-99476EB3DC2D}"/>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8260080" y="0"/>
            <a:ext cx="3931920" cy="6858000"/>
          </a:xfrm>
          <a:prstGeom prst="rect">
            <a:avLst/>
          </a:prstGeom>
        </p:spPr>
      </p:pic>
      <p:sp>
        <p:nvSpPr>
          <p:cNvPr id="6" name="Date Placeholder 5">
            <a:extLst>
              <a:ext uri="{FF2B5EF4-FFF2-40B4-BE49-F238E27FC236}">
                <a16:creationId xmlns:a16="http://schemas.microsoft.com/office/drawing/2014/main" id="{E23FAE9B-982D-41B9-BBD2-74E842A46071}"/>
              </a:ext>
            </a:extLst>
          </p:cNvPr>
          <p:cNvSpPr>
            <a:spLocks noGrp="1"/>
          </p:cNvSpPr>
          <p:nvPr>
            <p:ph type="dt" sz="half" idx="12"/>
          </p:nvPr>
        </p:nvSpPr>
        <p:spPr bwMode="gray"/>
        <p:txBody>
          <a:bodyPr/>
          <a:lstStyle/>
          <a:p>
            <a:fld id="{0F3F6321-2FF5-402F-BD1A-EB495DAA4CE2}" type="datetime1">
              <a:rPr lang="en-US" smtClean="0"/>
              <a:t>1/10/2025</a:t>
            </a:fld>
            <a:endParaRPr lang="en-US" dirty="0"/>
          </a:p>
        </p:txBody>
      </p:sp>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bwMode="gray"/>
        <p:txBody>
          <a:bodyPr/>
          <a:lstStyle/>
          <a:p>
            <a:r>
              <a:rPr lang="en-US" dirty="0"/>
              <a:t>Confidential property of Optum. Do not distribute or reproduce without express permission from Optum.</a:t>
            </a:r>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bwMode="gray"/>
        <p:txBody>
          <a:bodyPr/>
          <a:lstStyle/>
          <a:p>
            <a:fld id="{03805D93-7D4B-4CBC-BABC-3A8AC08CB7F4}" type="slidenum">
              <a:rPr lang="en-US" smtClean="0"/>
              <a:pPr/>
              <a:t>‹#›</a:t>
            </a:fld>
            <a:endParaRPr lang="en-US" dirty="0"/>
          </a:p>
        </p:txBody>
      </p:sp>
    </p:spTree>
    <p:extLst>
      <p:ext uri="{BB962C8B-B14F-4D97-AF65-F5344CB8AC3E}">
        <p14:creationId xmlns:p14="http://schemas.microsoft.com/office/powerpoint/2010/main" val="43892502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4898" userDrawn="1">
          <p15:clr>
            <a:srgbClr val="FBAE40"/>
          </p15:clr>
        </p15:guide>
        <p15:guide id="3" orient="horz" pos="2248" userDrawn="1">
          <p15:clr>
            <a:srgbClr val="FBAE40"/>
          </p15:clr>
        </p15:guide>
        <p15:guide id="4" orient="horz" pos="245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p:bg>
      <p:bgRef idx="1001">
        <a:schemeClr val="bg1"/>
      </p:bgRef>
    </p:bg>
    <p:spTree>
      <p:nvGrpSpPr>
        <p:cNvPr id="1" name=""/>
        <p:cNvGrpSpPr/>
        <p:nvPr/>
      </p:nvGrpSpPr>
      <p:grpSpPr>
        <a:xfrm>
          <a:off x="0" y="0"/>
          <a:ext cx="0" cy="0"/>
          <a:chOff x="0" y="0"/>
          <a:chExt cx="0" cy="0"/>
        </a:xfrm>
      </p:grpSpPr>
      <p:sp>
        <p:nvSpPr>
          <p:cNvPr id="10" name="Freeform 11">
            <a:extLst>
              <a:ext uri="{FF2B5EF4-FFF2-40B4-BE49-F238E27FC236}">
                <a16:creationId xmlns:a16="http://schemas.microsoft.com/office/drawing/2014/main" id="{018ADF08-66C4-7A27-5941-438B95462BC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bwMode="gray">
          <a:xfrm>
            <a:off x="0" y="0"/>
            <a:ext cx="6037330" cy="6858000"/>
          </a:xfrm>
          <a:custGeom>
            <a:avLst/>
            <a:gdLst>
              <a:gd name="connsiteX0" fmla="*/ 0 w 6037330"/>
              <a:gd name="connsiteY0" fmla="*/ 0 h 6858000"/>
              <a:gd name="connsiteX1" fmla="*/ 3835988 w 6037330"/>
              <a:gd name="connsiteY1" fmla="*/ 0 h 6858000"/>
              <a:gd name="connsiteX2" fmla="*/ 4114800 w 6037330"/>
              <a:gd name="connsiteY2" fmla="*/ 0 h 6858000"/>
              <a:gd name="connsiteX3" fmla="*/ 6037330 w 6037330"/>
              <a:gd name="connsiteY3" fmla="*/ 0 h 6858000"/>
              <a:gd name="connsiteX4" fmla="*/ 5982904 w 6037330"/>
              <a:gd name="connsiteY4" fmla="*/ 57086 h 6858000"/>
              <a:gd name="connsiteX5" fmla="*/ 4680119 w 6037330"/>
              <a:gd name="connsiteY5" fmla="*/ 3429000 h 6858000"/>
              <a:gd name="connsiteX6" fmla="*/ 5982904 w 6037330"/>
              <a:gd name="connsiteY6" fmla="*/ 6800914 h 6858000"/>
              <a:gd name="connsiteX7" fmla="*/ 6037330 w 6037330"/>
              <a:gd name="connsiteY7" fmla="*/ 6858000 h 6858000"/>
              <a:gd name="connsiteX8" fmla="*/ 4114800 w 6037330"/>
              <a:gd name="connsiteY8" fmla="*/ 6858000 h 6858000"/>
              <a:gd name="connsiteX9" fmla="*/ 3835988 w 6037330"/>
              <a:gd name="connsiteY9" fmla="*/ 6858000 h 6858000"/>
              <a:gd name="connsiteX10" fmla="*/ 0 w 6037330"/>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37330" h="6858000">
                <a:moveTo>
                  <a:pt x="0" y="0"/>
                </a:moveTo>
                <a:lnTo>
                  <a:pt x="3835988" y="0"/>
                </a:lnTo>
                <a:lnTo>
                  <a:pt x="4114800" y="0"/>
                </a:lnTo>
                <a:lnTo>
                  <a:pt x="6037330" y="0"/>
                </a:lnTo>
                <a:lnTo>
                  <a:pt x="5982904" y="57086"/>
                </a:lnTo>
                <a:cubicBezTo>
                  <a:pt x="5173461" y="947670"/>
                  <a:pt x="4680119" y="2130722"/>
                  <a:pt x="4680119" y="3429000"/>
                </a:cubicBezTo>
                <a:cubicBezTo>
                  <a:pt x="4680119" y="4727278"/>
                  <a:pt x="5173461" y="5910330"/>
                  <a:pt x="5982904" y="6800914"/>
                </a:cubicBezTo>
                <a:lnTo>
                  <a:pt x="6037330" y="6858000"/>
                </a:lnTo>
                <a:lnTo>
                  <a:pt x="4114800" y="6858000"/>
                </a:lnTo>
                <a:lnTo>
                  <a:pt x="3835988" y="6858000"/>
                </a:lnTo>
                <a:lnTo>
                  <a:pt x="0" y="6858000"/>
                </a:lnTo>
                <a:close/>
              </a:path>
            </a:pathLst>
          </a:custGeom>
          <a:solidFill>
            <a:schemeClr val="tx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3" name="Optum logo" descr="Optum">
            <a:extLst>
              <a:ext uri="{FF2B5EF4-FFF2-40B4-BE49-F238E27FC236}">
                <a16:creationId xmlns:a16="http://schemas.microsoft.com/office/drawing/2014/main" id="{FA968874-41BB-1E3A-AF0C-1B4952106FCF}"/>
              </a:ext>
              <a:ext uri="{C183D7F6-B498-43B3-948B-1728B52AA6E4}">
                <adec:decorative xmlns:adec="http://schemas.microsoft.com/office/drawing/2017/decorative" val="0"/>
              </a:ext>
            </a:extLst>
          </p:cNvPr>
          <p:cNvSpPr/>
          <p:nvPr/>
        </p:nvSpPr>
        <p:spPr bwMode="gray">
          <a:xfrm>
            <a:off x="937990" y="3019667"/>
            <a:ext cx="2827354" cy="819585"/>
          </a:xfrm>
          <a:custGeom>
            <a:avLst/>
            <a:gdLst>
              <a:gd name="connsiteX0" fmla="*/ 2101736 w 2827354"/>
              <a:gd name="connsiteY0" fmla="*/ 633489 h 819585"/>
              <a:gd name="connsiteX1" fmla="*/ 2101736 w 2827354"/>
              <a:gd name="connsiteY1" fmla="*/ 153909 h 819585"/>
              <a:gd name="connsiteX2" fmla="*/ 2253848 w 2827354"/>
              <a:gd name="connsiteY2" fmla="*/ 153909 h 819585"/>
              <a:gd name="connsiteX3" fmla="*/ 2254727 w 2827354"/>
              <a:gd name="connsiteY3" fmla="*/ 211176 h 819585"/>
              <a:gd name="connsiteX4" fmla="*/ 2381800 w 2827354"/>
              <a:gd name="connsiteY4" fmla="*/ 146761 h 819585"/>
              <a:gd name="connsiteX5" fmla="*/ 2518697 w 2827354"/>
              <a:gd name="connsiteY5" fmla="*/ 224594 h 819585"/>
              <a:gd name="connsiteX6" fmla="*/ 2665418 w 2827354"/>
              <a:gd name="connsiteY6" fmla="*/ 146761 h 819585"/>
              <a:gd name="connsiteX7" fmla="*/ 2827354 w 2827354"/>
              <a:gd name="connsiteY7" fmla="*/ 324831 h 819585"/>
              <a:gd name="connsiteX8" fmla="*/ 2827354 w 2827354"/>
              <a:gd name="connsiteY8" fmla="*/ 633528 h 819585"/>
              <a:gd name="connsiteX9" fmla="*/ 2672566 w 2827354"/>
              <a:gd name="connsiteY9" fmla="*/ 633528 h 819585"/>
              <a:gd name="connsiteX10" fmla="*/ 2672566 w 2827354"/>
              <a:gd name="connsiteY10" fmla="*/ 348073 h 819585"/>
              <a:gd name="connsiteX11" fmla="*/ 2607233 w 2827354"/>
              <a:gd name="connsiteY11" fmla="*/ 273794 h 819585"/>
              <a:gd name="connsiteX12" fmla="*/ 2541899 w 2827354"/>
              <a:gd name="connsiteY12" fmla="*/ 348073 h 819585"/>
              <a:gd name="connsiteX13" fmla="*/ 2541899 w 2827354"/>
              <a:gd name="connsiteY13" fmla="*/ 633489 h 819585"/>
              <a:gd name="connsiteX14" fmla="*/ 2387111 w 2827354"/>
              <a:gd name="connsiteY14" fmla="*/ 633489 h 819585"/>
              <a:gd name="connsiteX15" fmla="*/ 2387111 w 2827354"/>
              <a:gd name="connsiteY15" fmla="*/ 348073 h 819585"/>
              <a:gd name="connsiteX16" fmla="*/ 2321778 w 2827354"/>
              <a:gd name="connsiteY16" fmla="*/ 273794 h 819585"/>
              <a:gd name="connsiteX17" fmla="*/ 2256444 w 2827354"/>
              <a:gd name="connsiteY17" fmla="*/ 348073 h 819585"/>
              <a:gd name="connsiteX18" fmla="*/ 2256444 w 2827354"/>
              <a:gd name="connsiteY18" fmla="*/ 633489 h 819585"/>
              <a:gd name="connsiteX19" fmla="*/ 2101736 w 2827354"/>
              <a:gd name="connsiteY19" fmla="*/ 633489 h 819585"/>
              <a:gd name="connsiteX20" fmla="*/ 2049861 w 2827354"/>
              <a:gd name="connsiteY20" fmla="*/ 450946 h 819585"/>
              <a:gd name="connsiteX21" fmla="*/ 1826185 w 2827354"/>
              <a:gd name="connsiteY21" fmla="*/ 644231 h 819585"/>
              <a:gd name="connsiteX22" fmla="*/ 1602509 w 2827354"/>
              <a:gd name="connsiteY22" fmla="*/ 450946 h 819585"/>
              <a:gd name="connsiteX23" fmla="*/ 1602509 w 2827354"/>
              <a:gd name="connsiteY23" fmla="*/ 153909 h 819585"/>
              <a:gd name="connsiteX24" fmla="*/ 1758216 w 2827354"/>
              <a:gd name="connsiteY24" fmla="*/ 153909 h 819585"/>
              <a:gd name="connsiteX25" fmla="*/ 1758216 w 2827354"/>
              <a:gd name="connsiteY25" fmla="*/ 446513 h 819585"/>
              <a:gd name="connsiteX26" fmla="*/ 1826225 w 2827354"/>
              <a:gd name="connsiteY26" fmla="*/ 515401 h 819585"/>
              <a:gd name="connsiteX27" fmla="*/ 1894234 w 2827354"/>
              <a:gd name="connsiteY27" fmla="*/ 446513 h 819585"/>
              <a:gd name="connsiteX28" fmla="*/ 1894234 w 2827354"/>
              <a:gd name="connsiteY28" fmla="*/ 153909 h 819585"/>
              <a:gd name="connsiteX29" fmla="*/ 2049941 w 2827354"/>
              <a:gd name="connsiteY29" fmla="*/ 153909 h 819585"/>
              <a:gd name="connsiteX30" fmla="*/ 2049941 w 2827354"/>
              <a:gd name="connsiteY30" fmla="*/ 450946 h 819585"/>
              <a:gd name="connsiteX31" fmla="*/ 1560418 w 2827354"/>
              <a:gd name="connsiteY31" fmla="*/ 277388 h 819585"/>
              <a:gd name="connsiteX32" fmla="*/ 1560418 w 2827354"/>
              <a:gd name="connsiteY32" fmla="*/ 153909 h 819585"/>
              <a:gd name="connsiteX33" fmla="*/ 1432467 w 2827354"/>
              <a:gd name="connsiteY33" fmla="*/ 153909 h 819585"/>
              <a:gd name="connsiteX34" fmla="*/ 1432467 w 2827354"/>
              <a:gd name="connsiteY34" fmla="*/ 31309 h 819585"/>
              <a:gd name="connsiteX35" fmla="*/ 1277679 w 2827354"/>
              <a:gd name="connsiteY35" fmla="*/ 31309 h 819585"/>
              <a:gd name="connsiteX36" fmla="*/ 1277679 w 2827354"/>
              <a:gd name="connsiteY36" fmla="*/ 461688 h 819585"/>
              <a:gd name="connsiteX37" fmla="*/ 1461978 w 2827354"/>
              <a:gd name="connsiteY37" fmla="*/ 640637 h 819585"/>
              <a:gd name="connsiteX38" fmla="*/ 1560418 w 2827354"/>
              <a:gd name="connsiteY38" fmla="*/ 624543 h 819585"/>
              <a:gd name="connsiteX39" fmla="*/ 1560418 w 2827354"/>
              <a:gd name="connsiteY39" fmla="*/ 501943 h 819585"/>
              <a:gd name="connsiteX40" fmla="*/ 1501354 w 2827354"/>
              <a:gd name="connsiteY40" fmla="*/ 511767 h 819585"/>
              <a:gd name="connsiteX41" fmla="*/ 1432467 w 2827354"/>
              <a:gd name="connsiteY41" fmla="*/ 449149 h 819585"/>
              <a:gd name="connsiteX42" fmla="*/ 1432467 w 2827354"/>
              <a:gd name="connsiteY42" fmla="*/ 277388 h 819585"/>
              <a:gd name="connsiteX43" fmla="*/ 1560418 w 2827354"/>
              <a:gd name="connsiteY43" fmla="*/ 277388 h 819585"/>
              <a:gd name="connsiteX44" fmla="*/ 1081758 w 2827354"/>
              <a:gd name="connsiteY44" fmla="*/ 393679 h 819585"/>
              <a:gd name="connsiteX45" fmla="*/ 969900 w 2827354"/>
              <a:gd name="connsiteY45" fmla="*/ 513564 h 819585"/>
              <a:gd name="connsiteX46" fmla="*/ 857164 w 2827354"/>
              <a:gd name="connsiteY46" fmla="*/ 393679 h 819585"/>
              <a:gd name="connsiteX47" fmla="*/ 969900 w 2827354"/>
              <a:gd name="connsiteY47" fmla="*/ 274673 h 819585"/>
              <a:gd name="connsiteX48" fmla="*/ 1081758 w 2827354"/>
              <a:gd name="connsiteY48" fmla="*/ 393679 h 819585"/>
              <a:gd name="connsiteX49" fmla="*/ 857164 w 2827354"/>
              <a:gd name="connsiteY49" fmla="*/ 819586 h 819585"/>
              <a:gd name="connsiteX50" fmla="*/ 857164 w 2827354"/>
              <a:gd name="connsiteY50" fmla="*/ 583370 h 819585"/>
              <a:gd name="connsiteX51" fmla="*/ 1005682 w 2827354"/>
              <a:gd name="connsiteY51" fmla="*/ 641515 h 819585"/>
              <a:gd name="connsiteX52" fmla="*/ 1237424 w 2827354"/>
              <a:gd name="connsiteY52" fmla="*/ 393679 h 819585"/>
              <a:gd name="connsiteX53" fmla="*/ 1005682 w 2827354"/>
              <a:gd name="connsiteY53" fmla="*/ 146721 h 819585"/>
              <a:gd name="connsiteX54" fmla="*/ 852691 w 2827354"/>
              <a:gd name="connsiteY54" fmla="*/ 209339 h 819585"/>
              <a:gd name="connsiteX55" fmla="*/ 851812 w 2827354"/>
              <a:gd name="connsiteY55" fmla="*/ 153869 h 819585"/>
              <a:gd name="connsiteX56" fmla="*/ 701497 w 2827354"/>
              <a:gd name="connsiteY56" fmla="*/ 153869 h 819585"/>
              <a:gd name="connsiteX57" fmla="*/ 701497 w 2827354"/>
              <a:gd name="connsiteY57" fmla="*/ 819586 h 819585"/>
              <a:gd name="connsiteX58" fmla="*/ 857164 w 2827354"/>
              <a:gd name="connsiteY58" fmla="*/ 819586 h 819585"/>
              <a:gd name="connsiteX59" fmla="*/ 490321 w 2827354"/>
              <a:gd name="connsiteY59" fmla="*/ 320318 h 819585"/>
              <a:gd name="connsiteX60" fmla="*/ 327467 w 2827354"/>
              <a:gd name="connsiteY60" fmla="*/ 492119 h 819585"/>
              <a:gd name="connsiteX61" fmla="*/ 164612 w 2827354"/>
              <a:gd name="connsiteY61" fmla="*/ 320318 h 819585"/>
              <a:gd name="connsiteX62" fmla="*/ 327467 w 2827354"/>
              <a:gd name="connsiteY62" fmla="*/ 148518 h 819585"/>
              <a:gd name="connsiteX63" fmla="*/ 490321 w 2827354"/>
              <a:gd name="connsiteY63" fmla="*/ 320318 h 819585"/>
              <a:gd name="connsiteX64" fmla="*/ 327467 w 2827354"/>
              <a:gd name="connsiteY64" fmla="*/ 0 h 819585"/>
              <a:gd name="connsiteX65" fmla="*/ 0 w 2827354"/>
              <a:gd name="connsiteY65" fmla="*/ 320318 h 819585"/>
              <a:gd name="connsiteX66" fmla="*/ 327467 w 2827354"/>
              <a:gd name="connsiteY66" fmla="*/ 640637 h 819585"/>
              <a:gd name="connsiteX67" fmla="*/ 654933 w 2827354"/>
              <a:gd name="connsiteY67" fmla="*/ 320318 h 819585"/>
              <a:gd name="connsiteX68" fmla="*/ 327467 w 2827354"/>
              <a:gd name="connsiteY68" fmla="*/ 0 h 81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827354" h="819585">
                <a:moveTo>
                  <a:pt x="2101736" y="633489"/>
                </a:moveTo>
                <a:lnTo>
                  <a:pt x="2101736" y="153909"/>
                </a:lnTo>
                <a:lnTo>
                  <a:pt x="2253848" y="153909"/>
                </a:lnTo>
                <a:lnTo>
                  <a:pt x="2254727" y="211176"/>
                </a:lnTo>
                <a:cubicBezTo>
                  <a:pt x="2285157" y="167328"/>
                  <a:pt x="2329885" y="146761"/>
                  <a:pt x="2381800" y="146761"/>
                </a:cubicBezTo>
                <a:cubicBezTo>
                  <a:pt x="2447134" y="146761"/>
                  <a:pt x="2493658" y="177191"/>
                  <a:pt x="2518697" y="224594"/>
                </a:cubicBezTo>
                <a:cubicBezTo>
                  <a:pt x="2549127" y="172679"/>
                  <a:pt x="2606394" y="146761"/>
                  <a:pt x="2665418" y="146761"/>
                </a:cubicBezTo>
                <a:cubicBezTo>
                  <a:pt x="2770088" y="146761"/>
                  <a:pt x="2827354" y="225513"/>
                  <a:pt x="2827354" y="324831"/>
                </a:cubicBezTo>
                <a:lnTo>
                  <a:pt x="2827354" y="633528"/>
                </a:lnTo>
                <a:lnTo>
                  <a:pt x="2672566" y="633528"/>
                </a:lnTo>
                <a:lnTo>
                  <a:pt x="2672566" y="348073"/>
                </a:lnTo>
                <a:cubicBezTo>
                  <a:pt x="2672566" y="301549"/>
                  <a:pt x="2643055" y="273794"/>
                  <a:pt x="2607233" y="273794"/>
                </a:cubicBezTo>
                <a:cubicBezTo>
                  <a:pt x="2571411" y="273794"/>
                  <a:pt x="2541899" y="301549"/>
                  <a:pt x="2541899" y="348073"/>
                </a:cubicBezTo>
                <a:lnTo>
                  <a:pt x="2541899" y="633489"/>
                </a:lnTo>
                <a:lnTo>
                  <a:pt x="2387111" y="633489"/>
                </a:lnTo>
                <a:lnTo>
                  <a:pt x="2387111" y="348073"/>
                </a:lnTo>
                <a:cubicBezTo>
                  <a:pt x="2387111" y="301549"/>
                  <a:pt x="2357599" y="273794"/>
                  <a:pt x="2321778" y="273794"/>
                </a:cubicBezTo>
                <a:cubicBezTo>
                  <a:pt x="2285996" y="273794"/>
                  <a:pt x="2256444" y="301549"/>
                  <a:pt x="2256444" y="348073"/>
                </a:cubicBezTo>
                <a:lnTo>
                  <a:pt x="2256444" y="633489"/>
                </a:lnTo>
                <a:lnTo>
                  <a:pt x="2101736" y="633489"/>
                </a:lnTo>
                <a:close/>
                <a:moveTo>
                  <a:pt x="2049861" y="450946"/>
                </a:moveTo>
                <a:cubicBezTo>
                  <a:pt x="2049861" y="574425"/>
                  <a:pt x="1951421" y="644231"/>
                  <a:pt x="1826185" y="644231"/>
                </a:cubicBezTo>
                <a:cubicBezTo>
                  <a:pt x="1700909" y="644231"/>
                  <a:pt x="1602509" y="574425"/>
                  <a:pt x="1602509" y="450946"/>
                </a:cubicBezTo>
                <a:lnTo>
                  <a:pt x="1602509" y="153909"/>
                </a:lnTo>
                <a:lnTo>
                  <a:pt x="1758216" y="153909"/>
                </a:lnTo>
                <a:lnTo>
                  <a:pt x="1758216" y="446513"/>
                </a:lnTo>
                <a:cubicBezTo>
                  <a:pt x="1758216" y="488564"/>
                  <a:pt x="1785971" y="515401"/>
                  <a:pt x="1826225" y="515401"/>
                </a:cubicBezTo>
                <a:cubicBezTo>
                  <a:pt x="1866479" y="515401"/>
                  <a:pt x="1894234" y="488564"/>
                  <a:pt x="1894234" y="446513"/>
                </a:cubicBezTo>
                <a:lnTo>
                  <a:pt x="1894234" y="153909"/>
                </a:lnTo>
                <a:lnTo>
                  <a:pt x="2049941" y="153909"/>
                </a:lnTo>
                <a:lnTo>
                  <a:pt x="2049941" y="450946"/>
                </a:lnTo>
                <a:close/>
                <a:moveTo>
                  <a:pt x="1560418" y="277388"/>
                </a:moveTo>
                <a:lnTo>
                  <a:pt x="1560418" y="153909"/>
                </a:lnTo>
                <a:lnTo>
                  <a:pt x="1432467" y="153909"/>
                </a:lnTo>
                <a:lnTo>
                  <a:pt x="1432467" y="31309"/>
                </a:lnTo>
                <a:lnTo>
                  <a:pt x="1277679" y="31309"/>
                </a:lnTo>
                <a:lnTo>
                  <a:pt x="1277679" y="461688"/>
                </a:lnTo>
                <a:cubicBezTo>
                  <a:pt x="1277679" y="580695"/>
                  <a:pt x="1348364" y="640637"/>
                  <a:pt x="1461978" y="640637"/>
                </a:cubicBezTo>
                <a:cubicBezTo>
                  <a:pt x="1495084" y="640637"/>
                  <a:pt x="1529988" y="637043"/>
                  <a:pt x="1560418" y="624543"/>
                </a:cubicBezTo>
                <a:lnTo>
                  <a:pt x="1560418" y="501943"/>
                </a:lnTo>
                <a:cubicBezTo>
                  <a:pt x="1538055" y="509091"/>
                  <a:pt x="1518367" y="511767"/>
                  <a:pt x="1501354" y="511767"/>
                </a:cubicBezTo>
                <a:cubicBezTo>
                  <a:pt x="1460181" y="511767"/>
                  <a:pt x="1432467" y="492957"/>
                  <a:pt x="1432467" y="449149"/>
                </a:cubicBezTo>
                <a:lnTo>
                  <a:pt x="1432467" y="277388"/>
                </a:lnTo>
                <a:lnTo>
                  <a:pt x="1560418" y="277388"/>
                </a:lnTo>
                <a:close/>
                <a:moveTo>
                  <a:pt x="1081758" y="393679"/>
                </a:moveTo>
                <a:cubicBezTo>
                  <a:pt x="1081758" y="462567"/>
                  <a:pt x="1031639" y="513564"/>
                  <a:pt x="969900" y="513564"/>
                </a:cubicBezTo>
                <a:cubicBezTo>
                  <a:pt x="907282" y="513564"/>
                  <a:pt x="857164" y="462567"/>
                  <a:pt x="857164" y="393679"/>
                </a:cubicBezTo>
                <a:cubicBezTo>
                  <a:pt x="857164" y="325670"/>
                  <a:pt x="907282" y="274673"/>
                  <a:pt x="969900" y="274673"/>
                </a:cubicBezTo>
                <a:cubicBezTo>
                  <a:pt x="1031639" y="274673"/>
                  <a:pt x="1081758" y="325710"/>
                  <a:pt x="1081758" y="393679"/>
                </a:cubicBezTo>
                <a:close/>
                <a:moveTo>
                  <a:pt x="857164" y="819586"/>
                </a:moveTo>
                <a:lnTo>
                  <a:pt x="857164" y="583370"/>
                </a:lnTo>
                <a:cubicBezTo>
                  <a:pt x="896540" y="620070"/>
                  <a:pt x="948415" y="641515"/>
                  <a:pt x="1005682" y="641515"/>
                </a:cubicBezTo>
                <a:cubicBezTo>
                  <a:pt x="1135430" y="641515"/>
                  <a:pt x="1237424" y="531455"/>
                  <a:pt x="1237424" y="393679"/>
                </a:cubicBezTo>
                <a:cubicBezTo>
                  <a:pt x="1237424" y="256782"/>
                  <a:pt x="1135430" y="146721"/>
                  <a:pt x="1005682" y="146721"/>
                </a:cubicBezTo>
                <a:cubicBezTo>
                  <a:pt x="945739" y="146721"/>
                  <a:pt x="892945" y="170003"/>
                  <a:pt x="852691" y="209339"/>
                </a:cubicBezTo>
                <a:lnTo>
                  <a:pt x="851812" y="153869"/>
                </a:lnTo>
                <a:lnTo>
                  <a:pt x="701497" y="153869"/>
                </a:lnTo>
                <a:lnTo>
                  <a:pt x="701497" y="819586"/>
                </a:lnTo>
                <a:lnTo>
                  <a:pt x="857164" y="819586"/>
                </a:lnTo>
                <a:close/>
                <a:moveTo>
                  <a:pt x="490321" y="320318"/>
                </a:moveTo>
                <a:cubicBezTo>
                  <a:pt x="490321" y="418758"/>
                  <a:pt x="417839" y="492119"/>
                  <a:pt x="327467" y="492119"/>
                </a:cubicBezTo>
                <a:cubicBezTo>
                  <a:pt x="237094" y="492119"/>
                  <a:pt x="164612" y="418758"/>
                  <a:pt x="164612" y="320318"/>
                </a:cubicBezTo>
                <a:cubicBezTo>
                  <a:pt x="164612" y="221879"/>
                  <a:pt x="237094" y="148518"/>
                  <a:pt x="327467" y="148518"/>
                </a:cubicBezTo>
                <a:cubicBezTo>
                  <a:pt x="417839" y="148518"/>
                  <a:pt x="490321" y="221919"/>
                  <a:pt x="490321" y="320318"/>
                </a:cubicBezTo>
                <a:close/>
                <a:moveTo>
                  <a:pt x="327467" y="0"/>
                </a:moveTo>
                <a:cubicBezTo>
                  <a:pt x="144045" y="0"/>
                  <a:pt x="0" y="142248"/>
                  <a:pt x="0" y="320318"/>
                </a:cubicBezTo>
                <a:cubicBezTo>
                  <a:pt x="0" y="498389"/>
                  <a:pt x="144045" y="640637"/>
                  <a:pt x="327467" y="640637"/>
                </a:cubicBezTo>
                <a:cubicBezTo>
                  <a:pt x="510888" y="640637"/>
                  <a:pt x="654933" y="498389"/>
                  <a:pt x="654933" y="320318"/>
                </a:cubicBezTo>
                <a:cubicBezTo>
                  <a:pt x="654933" y="142248"/>
                  <a:pt x="510888" y="0"/>
                  <a:pt x="327467" y="0"/>
                </a:cubicBezTo>
                <a:close/>
              </a:path>
            </a:pathLst>
          </a:custGeom>
          <a:solidFill>
            <a:schemeClr val="lt1"/>
          </a:solidFill>
          <a:ln w="18703"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6594904" y="1649301"/>
            <a:ext cx="4709160" cy="1869743"/>
          </a:xfrm>
        </p:spPr>
        <p:txBody>
          <a:bodyPr anchor="b"/>
          <a:lstStyle>
            <a:lvl1pPr>
              <a:defRPr sz="4500"/>
            </a:lvl1pPr>
          </a:lstStyle>
          <a:p>
            <a:r>
              <a:rPr lang="en-US" dirty="0"/>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6594904" y="3834665"/>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6594904" y="5396367"/>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Month DD, YYYY (May also be location or speaker)</a:t>
            </a:r>
          </a:p>
        </p:txBody>
      </p:sp>
      <p:sp>
        <p:nvSpPr>
          <p:cNvPr id="6" name="Date Placeholder 5">
            <a:extLst>
              <a:ext uri="{FF2B5EF4-FFF2-40B4-BE49-F238E27FC236}">
                <a16:creationId xmlns:a16="http://schemas.microsoft.com/office/drawing/2014/main" id="{E23FAE9B-982D-41B9-BBD2-74E842A46071}"/>
              </a:ext>
            </a:extLst>
          </p:cNvPr>
          <p:cNvSpPr>
            <a:spLocks noGrp="1"/>
          </p:cNvSpPr>
          <p:nvPr>
            <p:ph type="dt" sz="half" idx="12"/>
          </p:nvPr>
        </p:nvSpPr>
        <p:spPr bwMode="gray"/>
        <p:txBody>
          <a:bodyPr/>
          <a:lstStyle/>
          <a:p>
            <a:fld id="{F87A1334-A36A-4C7C-9518-D463B6987497}" type="datetime1">
              <a:rPr lang="en-US" smtClean="0"/>
              <a:t>1/10/2025</a:t>
            </a:fld>
            <a:endParaRPr lang="en-US" dirty="0"/>
          </a:p>
        </p:txBody>
      </p:sp>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bwMode="gray"/>
        <p:txBody>
          <a:bodyPr/>
          <a:lstStyle/>
          <a:p>
            <a:r>
              <a:rPr lang="en-US" dirty="0"/>
              <a:t>Confidential property of Optum. Do not distribute or reproduce without express permission from Optum.</a:t>
            </a:r>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bwMode="gray"/>
        <p:txBody>
          <a:bodyPr/>
          <a:lstStyle/>
          <a:p>
            <a:fld id="{03805D93-7D4B-4CBC-BABC-3A8AC08CB7F4}" type="slidenum">
              <a:rPr lang="en-US" smtClean="0"/>
              <a:pPr/>
              <a:t>‹#›</a:t>
            </a:fld>
            <a:endParaRPr lang="en-US" dirty="0"/>
          </a:p>
        </p:txBody>
      </p:sp>
    </p:spTree>
    <p:extLst>
      <p:ext uri="{BB962C8B-B14F-4D97-AF65-F5344CB8AC3E}">
        <p14:creationId xmlns:p14="http://schemas.microsoft.com/office/powerpoint/2010/main" val="310992664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4152">
          <p15:clr>
            <a:srgbClr val="FFC000"/>
          </p15:clr>
        </p15:guide>
        <p15:guide id="2" pos="7120">
          <p15:clr>
            <a:srgbClr val="FFC000"/>
          </p15:clr>
        </p15:guide>
        <p15:guide id="3" orient="horz" pos="2216">
          <p15:clr>
            <a:srgbClr val="FFC000"/>
          </p15:clr>
        </p15:guide>
        <p15:guide id="4" orient="horz" pos="2408">
          <p15:clr>
            <a:srgbClr val="FFC00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 Step">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469812" y="2277974"/>
            <a:ext cx="8604338" cy="1523494"/>
          </a:xfrm>
        </p:spPr>
        <p:txBody>
          <a:bodyPr anchor="b"/>
          <a:lstStyle>
            <a:lvl1pPr algn="l">
              <a:defRPr sz="5500"/>
            </a:lvl1pPr>
          </a:lstStyle>
          <a:p>
            <a:r>
              <a:rPr lang="en-US" dirty="0"/>
              <a:t>Section title; Arial 55pt, sentence case</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469812" y="4103837"/>
            <a:ext cx="8604338" cy="332399"/>
          </a:xfrm>
        </p:spPr>
        <p:txBody>
          <a:bodyPr wrap="square">
            <a:spAutoFit/>
          </a:bodyPr>
          <a:lstStyle>
            <a:lvl1pPr marL="0" indent="0" algn="l">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 (optional); Arial 24pt, sentence case</a:t>
            </a:r>
          </a:p>
        </p:txBody>
      </p:sp>
      <p:sp>
        <p:nvSpPr>
          <p:cNvPr id="10" name="Rectangle 9">
            <a:extLst>
              <a:ext uri="{FF2B5EF4-FFF2-40B4-BE49-F238E27FC236}">
                <a16:creationId xmlns:a16="http://schemas.microsoft.com/office/drawing/2014/main" id="{0CA59961-09AB-EB4D-E367-75FA2172F2A3}"/>
              </a:ext>
              <a:ext uri="{C183D7F6-B498-43B3-948B-1728B52AA6E4}">
                <adec:decorative xmlns:adec="http://schemas.microsoft.com/office/drawing/2017/decorative" val="1"/>
              </a:ext>
            </a:extLst>
          </p:cNvPr>
          <p:cNvSpPr/>
          <p:nvPr userDrawn="1"/>
        </p:nvSpPr>
        <p:spPr bwMode="gray">
          <a:xfrm>
            <a:off x="0" y="5137150"/>
            <a:ext cx="12190730" cy="914400"/>
          </a:xfrm>
          <a:prstGeom prst="rect">
            <a:avLst/>
          </a:prstGeom>
          <a:solidFill>
            <a:schemeClr val="bg1"/>
          </a:solidFill>
          <a:ln cap="rnd">
            <a:noFill/>
            <a:round/>
          </a:ln>
          <a:effectLst>
            <a:outerShdw blurRad="152400" dist="88900" dir="5400000" algn="t" rotWithShape="0">
              <a:srgbClr val="EBE6E1">
                <a:alpha val="6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pic>
        <p:nvPicPr>
          <p:cNvPr id="7" name="Picture 6">
            <a:extLst>
              <a:ext uri="{FF2B5EF4-FFF2-40B4-BE49-F238E27FC236}">
                <a16:creationId xmlns:a16="http://schemas.microsoft.com/office/drawing/2014/main" id="{2AD17604-05E0-33BD-A562-4566C6028FE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b="11759"/>
          <a:stretch/>
        </p:blipFill>
        <p:spPr bwMode="gray">
          <a:xfrm>
            <a:off x="8260080" y="0"/>
            <a:ext cx="3931920" cy="6051550"/>
          </a:xfrm>
          <a:prstGeom prst="rect">
            <a:avLst/>
          </a:prstGeom>
        </p:spPr>
      </p:pic>
      <p:sp>
        <p:nvSpPr>
          <p:cNvPr id="5" name="Footer Placeholder 4">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18C9E9B4-49EA-4882-85A5-CCD50D15CDE0}"/>
              </a:ext>
            </a:extLst>
          </p:cNvPr>
          <p:cNvSpPr>
            <a:spLocks noGrp="1"/>
          </p:cNvSpPr>
          <p:nvPr>
            <p:ph type="sldNum" sz="quarter" idx="12"/>
          </p:nvPr>
        </p:nvSpPr>
        <p:spPr bwMode="gray"/>
        <p:txBody>
          <a:bodyPr/>
          <a:lstStyle/>
          <a:p>
            <a:fld id="{03805D93-7D4B-4CBC-BABC-3A8AC08CB7F4}" type="slidenum">
              <a:rPr lang="en-US" smtClean="0"/>
              <a:t>‹#›</a:t>
            </a:fld>
            <a:endParaRPr lang="en-US" dirty="0"/>
          </a:p>
        </p:txBody>
      </p:sp>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50CE5B43-F7D1-4E06-BCF3-44AFD6812EBF}" type="datetime1">
              <a:rPr lang="en-US" smtClean="0"/>
              <a:t>1/10/2025</a:t>
            </a:fld>
            <a:endParaRPr lang="en-US" dirty="0"/>
          </a:p>
        </p:txBody>
      </p:sp>
    </p:spTree>
    <p:extLst>
      <p:ext uri="{BB962C8B-B14F-4D97-AF65-F5344CB8AC3E}">
        <p14:creationId xmlns:p14="http://schemas.microsoft.com/office/powerpoint/2010/main" val="302015786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716" userDrawn="1">
          <p15:clr>
            <a:srgbClr val="FBAE40"/>
          </p15:clr>
        </p15:guide>
        <p15:guide id="3" orient="horz" pos="2400" userDrawn="1">
          <p15:clr>
            <a:srgbClr val="FBAE40"/>
          </p15:clr>
        </p15:guide>
        <p15:guide id="4" orient="horz" pos="2584"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 Step 0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469812" y="2277974"/>
            <a:ext cx="8604338" cy="1523494"/>
          </a:xfrm>
        </p:spPr>
        <p:txBody>
          <a:bodyPr anchor="b"/>
          <a:lstStyle>
            <a:lvl1pPr algn="l">
              <a:defRPr sz="5500"/>
            </a:lvl1pPr>
          </a:lstStyle>
          <a:p>
            <a:r>
              <a:rPr lang="en-US" dirty="0"/>
              <a:t>Section title; Arial 55pt, sentence case</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469812" y="4103837"/>
            <a:ext cx="8604338" cy="332399"/>
          </a:xfrm>
        </p:spPr>
        <p:txBody>
          <a:bodyPr wrap="square">
            <a:spAutoFit/>
          </a:bodyPr>
          <a:lstStyle>
            <a:lvl1pPr marL="0" indent="0" algn="l">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 (optional); Arial 24pt, sentence case</a:t>
            </a:r>
          </a:p>
        </p:txBody>
      </p:sp>
      <p:sp>
        <p:nvSpPr>
          <p:cNvPr id="10" name="Rectangle 9">
            <a:extLst>
              <a:ext uri="{FF2B5EF4-FFF2-40B4-BE49-F238E27FC236}">
                <a16:creationId xmlns:a16="http://schemas.microsoft.com/office/drawing/2014/main" id="{0CA59961-09AB-EB4D-E367-75FA2172F2A3}"/>
              </a:ext>
              <a:ext uri="{C183D7F6-B498-43B3-948B-1728B52AA6E4}">
                <adec:decorative xmlns:adec="http://schemas.microsoft.com/office/drawing/2017/decorative" val="1"/>
              </a:ext>
            </a:extLst>
          </p:cNvPr>
          <p:cNvSpPr/>
          <p:nvPr userDrawn="1"/>
        </p:nvSpPr>
        <p:spPr bwMode="gray">
          <a:xfrm>
            <a:off x="0" y="5137150"/>
            <a:ext cx="12190730" cy="914400"/>
          </a:xfrm>
          <a:prstGeom prst="rect">
            <a:avLst/>
          </a:prstGeom>
          <a:solidFill>
            <a:schemeClr val="bg1"/>
          </a:solidFill>
          <a:ln cap="rnd">
            <a:noFill/>
            <a:round/>
          </a:ln>
          <a:effectLst>
            <a:outerShdw blurRad="152400" dist="88900" dir="5400000" algn="t" rotWithShape="0">
              <a:srgbClr val="EBE6E1">
                <a:alpha val="6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pic>
        <p:nvPicPr>
          <p:cNvPr id="11" name="Picture 10">
            <a:extLst>
              <a:ext uri="{FF2B5EF4-FFF2-40B4-BE49-F238E27FC236}">
                <a16:creationId xmlns:a16="http://schemas.microsoft.com/office/drawing/2014/main" id="{7F130EE6-F73B-2227-1175-DB17997D67B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b="11759"/>
          <a:stretch/>
        </p:blipFill>
        <p:spPr bwMode="gray">
          <a:xfrm>
            <a:off x="10009632" y="0"/>
            <a:ext cx="2182368" cy="6051550"/>
          </a:xfrm>
          <a:prstGeom prst="rect">
            <a:avLst/>
          </a:prstGeom>
        </p:spPr>
      </p:pic>
      <p:sp>
        <p:nvSpPr>
          <p:cNvPr id="5" name="Footer Placeholder 4">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18C9E9B4-49EA-4882-85A5-CCD50D15CDE0}"/>
              </a:ext>
            </a:extLst>
          </p:cNvPr>
          <p:cNvSpPr>
            <a:spLocks noGrp="1"/>
          </p:cNvSpPr>
          <p:nvPr>
            <p:ph type="sldNum" sz="quarter" idx="12"/>
          </p:nvPr>
        </p:nvSpPr>
        <p:spPr bwMode="gray"/>
        <p:txBody>
          <a:bodyPr/>
          <a:lstStyle/>
          <a:p>
            <a:fld id="{03805D93-7D4B-4CBC-BABC-3A8AC08CB7F4}" type="slidenum">
              <a:rPr lang="en-US" smtClean="0"/>
              <a:t>‹#›</a:t>
            </a:fld>
            <a:endParaRPr lang="en-US" dirty="0"/>
          </a:p>
        </p:txBody>
      </p:sp>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F799BC78-4A38-48DC-ACDC-AABE982CF8C1}" type="datetime1">
              <a:rPr lang="en-US" smtClean="0"/>
              <a:t>1/10/2025</a:t>
            </a:fld>
            <a:endParaRPr lang="en-US" dirty="0"/>
          </a:p>
        </p:txBody>
      </p:sp>
    </p:spTree>
    <p:extLst>
      <p:ext uri="{BB962C8B-B14F-4D97-AF65-F5344CB8AC3E}">
        <p14:creationId xmlns:p14="http://schemas.microsoft.com/office/powerpoint/2010/main" val="373677809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716" userDrawn="1">
          <p15:clr>
            <a:srgbClr val="FBAE40"/>
          </p15:clr>
        </p15:guide>
        <p15:guide id="3" orient="horz" pos="2400" userDrawn="1">
          <p15:clr>
            <a:srgbClr val="FBAE40"/>
          </p15:clr>
        </p15:guide>
        <p15:guide id="4" orient="horz" pos="2584"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 * ">
    <p:bg bwMode="gray">
      <p:bgRef idx="1001">
        <a:schemeClr val="bg1"/>
      </p:bgRef>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F95C5A8-FAFE-4EA7-1617-7FDC41A7C405}"/>
              </a:ext>
              <a:ext uri="{C183D7F6-B498-43B3-948B-1728B52AA6E4}">
                <adec:decorative xmlns:adec="http://schemas.microsoft.com/office/drawing/2017/decorative" val="1"/>
              </a:ext>
            </a:extLst>
          </p:cNvPr>
          <p:cNvCxnSpPr/>
          <p:nvPr userDrawn="1"/>
        </p:nvCxnSpPr>
        <p:spPr bwMode="gray">
          <a:xfrm>
            <a:off x="6096000" y="682647"/>
            <a:ext cx="0" cy="5492706"/>
          </a:xfrm>
          <a:prstGeom prst="line">
            <a:avLst/>
          </a:prstGeom>
          <a:ln w="381000" cap="rnd">
            <a:solidFill>
              <a:srgbClr val="7030A0"/>
            </a:solidFill>
            <a:round/>
            <a:headEnd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7856607"/>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ver - 3D Patter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838238A-74FD-1374-C746-5AD88BB2BC7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0"/>
            <a:ext cx="12192000" cy="6858000"/>
          </a:xfrm>
          <a:prstGeom prst="rect">
            <a:avLst/>
          </a:prstGeom>
        </p:spPr>
      </p:pic>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57201" y="2444106"/>
            <a:ext cx="5486400" cy="1869743"/>
          </a:xfrm>
        </p:spPr>
        <p:txBody>
          <a:bodyPr anchor="b"/>
          <a:lstStyle>
            <a:lvl1pPr>
              <a:defRPr sz="4500"/>
            </a:lvl1pPr>
          </a:lstStyle>
          <a:p>
            <a:r>
              <a:rPr lang="en-US" dirty="0"/>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57201" y="4622786"/>
            <a:ext cx="5486400" cy="553998"/>
          </a:xfrm>
        </p:spPr>
        <p:txBody>
          <a:bodyPr wrap="square">
            <a:spAutoFit/>
          </a:bodyPr>
          <a:lstStyle>
            <a:lvl1pPr marL="0" indent="0">
              <a:spcBef>
                <a:spcPts val="0"/>
              </a:spcBef>
              <a:buFont typeface="Arial" panose="020B0604020202020204" pitchFamily="34" charset="0"/>
              <a:buNone/>
              <a:defRPr sz="18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Presentation subtitle (optional); Arial bold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57200" y="6184202"/>
            <a:ext cx="548640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Month DD, YYYY (May also be location or speaker)</a:t>
            </a:r>
          </a:p>
        </p:txBody>
      </p:sp>
      <p:sp>
        <p:nvSpPr>
          <p:cNvPr id="6" name="Date Placeholder 5">
            <a:extLst>
              <a:ext uri="{FF2B5EF4-FFF2-40B4-BE49-F238E27FC236}">
                <a16:creationId xmlns:a16="http://schemas.microsoft.com/office/drawing/2014/main" id="{E23FAE9B-982D-41B9-BBD2-74E842A46071}"/>
              </a:ext>
            </a:extLst>
          </p:cNvPr>
          <p:cNvSpPr>
            <a:spLocks noGrp="1"/>
          </p:cNvSpPr>
          <p:nvPr>
            <p:ph type="dt" sz="half" idx="12"/>
          </p:nvPr>
        </p:nvSpPr>
        <p:spPr bwMode="gray"/>
        <p:txBody>
          <a:bodyPr/>
          <a:lstStyle/>
          <a:p>
            <a:fld id="{9D593C46-52DB-46FE-AC97-9CD87384BA29}" type="datetime1">
              <a:rPr lang="en-US" smtClean="0"/>
              <a:t>1/10/2025</a:t>
            </a:fld>
            <a:endParaRPr lang="en-US" dirty="0"/>
          </a:p>
        </p:txBody>
      </p:sp>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bwMode="gray"/>
        <p:txBody>
          <a:bodyPr/>
          <a:lstStyle/>
          <a:p>
            <a:r>
              <a:rPr lang="en-US" dirty="0"/>
              <a:t>Confidential property of Optum. Do not distribute or reproduce without express permission from Optum.</a:t>
            </a:r>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bwMode="gray"/>
        <p:txBody>
          <a:bodyPr/>
          <a:lstStyle/>
          <a:p>
            <a:fld id="{03805D93-7D4B-4CBC-BABC-3A8AC08CB7F4}" type="slidenum">
              <a:rPr lang="en-US" smtClean="0"/>
              <a:pPr/>
              <a:t>‹#›</a:t>
            </a:fld>
            <a:endParaRPr lang="en-US" dirty="0"/>
          </a:p>
        </p:txBody>
      </p:sp>
    </p:spTree>
    <p:extLst>
      <p:ext uri="{BB962C8B-B14F-4D97-AF65-F5344CB8AC3E}">
        <p14:creationId xmlns:p14="http://schemas.microsoft.com/office/powerpoint/2010/main" val="280187724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3746" userDrawn="1">
          <p15:clr>
            <a:srgbClr val="FBAE40"/>
          </p15:clr>
        </p15:guide>
        <p15:guide id="3" orient="horz" pos="2725" userDrawn="1">
          <p15:clr>
            <a:srgbClr val="FBAE40"/>
          </p15:clr>
        </p15:guide>
        <p15:guide id="4" orient="horz" pos="2912"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 3D Pattern">
    <p:bg>
      <p:bgRef idx="1001">
        <a:schemeClr val="bg1"/>
      </p:bgRef>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D8B21494-F854-5E7F-90A1-59534F70F49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0"/>
            <a:ext cx="12192000" cy="6858000"/>
          </a:xfrm>
          <a:prstGeom prst="rect">
            <a:avLst/>
          </a:prstGeom>
        </p:spPr>
      </p:pic>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469812" y="2810560"/>
            <a:ext cx="8604338" cy="1523494"/>
          </a:xfrm>
        </p:spPr>
        <p:txBody>
          <a:bodyPr anchor="b"/>
          <a:lstStyle>
            <a:lvl1pPr algn="l">
              <a:defRPr sz="5500"/>
            </a:lvl1pPr>
          </a:lstStyle>
          <a:p>
            <a:r>
              <a:rPr lang="en-US" dirty="0"/>
              <a:t>Section title; Arial 55pt, sentence case</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469812" y="4615025"/>
            <a:ext cx="8604338" cy="332399"/>
          </a:xfrm>
        </p:spPr>
        <p:txBody>
          <a:bodyPr wrap="square">
            <a:spAutoFit/>
          </a:bodyPr>
          <a:lstStyle>
            <a:lvl1pPr marL="0" indent="0" algn="l">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 (optional); Arial 24pt, sentence case</a:t>
            </a:r>
          </a:p>
        </p:txBody>
      </p:sp>
      <p:pic>
        <p:nvPicPr>
          <p:cNvPr id="7" name="Optum logo" descr="Optum">
            <a:extLst>
              <a:ext uri="{FF2B5EF4-FFF2-40B4-BE49-F238E27FC236}">
                <a16:creationId xmlns:a16="http://schemas.microsoft.com/office/drawing/2014/main" id="{F96E566F-75FF-6E62-CF79-F9438EEDCF8F}"/>
              </a:ext>
              <a:ext uri="{C183D7F6-B498-43B3-948B-1728B52AA6E4}">
                <adec:decorative xmlns:adec="http://schemas.microsoft.com/office/drawing/2017/decorative" val="0"/>
              </a:ext>
            </a:extLst>
          </p:cNvPr>
          <p:cNvPicPr>
            <a:picLocks noRot="1" noChangeAspect="1" noMove="1" noResize="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gray">
          <a:xfrm>
            <a:off x="461961" y="6343650"/>
            <a:ext cx="773055" cy="223837"/>
          </a:xfrm>
          <a:prstGeom prst="rect">
            <a:avLst/>
          </a:prstGeom>
        </p:spPr>
      </p:pic>
      <p:sp>
        <p:nvSpPr>
          <p:cNvPr id="8" name="Page number">
            <a:extLst>
              <a:ext uri="{FF2B5EF4-FFF2-40B4-BE49-F238E27FC236}">
                <a16:creationId xmlns:a16="http://schemas.microsoft.com/office/drawing/2014/main" id="{BA5DDE68-10CC-2627-5C8D-7C20A9ADA30A}"/>
              </a:ext>
            </a:extLst>
          </p:cNvPr>
          <p:cNvSpPr txBox="1"/>
          <p:nvPr userDrawn="1"/>
        </p:nvSpPr>
        <p:spPr bwMode="gray">
          <a:xfrm>
            <a:off x="11576115" y="6394249"/>
            <a:ext cx="157094" cy="153888"/>
          </a:xfrm>
          <a:prstGeom prst="rect">
            <a:avLst/>
          </a:prstGeom>
          <a:noFill/>
        </p:spPr>
        <p:txBody>
          <a:bodyPr wrap="none" lIns="0" tIns="0" rIns="0" bIns="0" rtlCol="0">
            <a:spAutoFit/>
          </a:bodyPr>
          <a:lstStyle/>
          <a:p>
            <a:pPr algn="r"/>
            <a:fld id="{F5A598C3-6D56-4DAD-9460-40026567CEE1}" type="slidenum">
              <a:rPr lang="en-US" sz="1000" b="1" smtClean="0">
                <a:solidFill>
                  <a:schemeClr val="tx1"/>
                </a:solidFill>
              </a:rPr>
              <a:pPr algn="r"/>
              <a:t>‹#›</a:t>
            </a:fld>
            <a:endParaRPr lang="en-US" sz="1000" b="1" dirty="0">
              <a:solidFill>
                <a:schemeClr val="tx1"/>
              </a:solidFill>
            </a:endParaRPr>
          </a:p>
        </p:txBody>
      </p:sp>
      <p:sp>
        <p:nvSpPr>
          <p:cNvPr id="9" name="Copyright">
            <a:extLst>
              <a:ext uri="{FF2B5EF4-FFF2-40B4-BE49-F238E27FC236}">
                <a16:creationId xmlns:a16="http://schemas.microsoft.com/office/drawing/2014/main" id="{2CBA3746-88E4-7FA3-5D41-3401A98E72FF}"/>
              </a:ext>
            </a:extLst>
          </p:cNvPr>
          <p:cNvSpPr txBox="1"/>
          <p:nvPr userDrawn="1"/>
        </p:nvSpPr>
        <p:spPr bwMode="gray">
          <a:xfrm>
            <a:off x="4699002" y="6431633"/>
            <a:ext cx="2793997" cy="107722"/>
          </a:xfrm>
          <a:prstGeom prst="rect">
            <a:avLst/>
          </a:prstGeom>
          <a:noFill/>
        </p:spPr>
        <p:txBody>
          <a:bodyPr wrap="square" lIns="0" tIns="0" rIns="0" bIns="0" rtlCol="0">
            <a:spAutoFit/>
          </a:bodyPr>
          <a:lstStyle/>
          <a:p>
            <a:pPr algn="ctr"/>
            <a:r>
              <a:rPr lang="en-US" sz="700" b="0" spc="0" baseline="0" dirty="0">
                <a:solidFill>
                  <a:schemeClr val="tx1"/>
                </a:solidFill>
              </a:rPr>
              <a:t>© 2025 Optum, Inc. All rights reserved.</a:t>
            </a:r>
          </a:p>
        </p:txBody>
      </p:sp>
      <p:sp>
        <p:nvSpPr>
          <p:cNvPr id="5" name="Footer Placeholder 4">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18C9E9B4-49EA-4882-85A5-CCD50D15CDE0}"/>
              </a:ext>
            </a:extLst>
          </p:cNvPr>
          <p:cNvSpPr>
            <a:spLocks noGrp="1"/>
          </p:cNvSpPr>
          <p:nvPr>
            <p:ph type="sldNum" sz="quarter" idx="12"/>
          </p:nvPr>
        </p:nvSpPr>
        <p:spPr bwMode="gray"/>
        <p:txBody>
          <a:bodyPr/>
          <a:lstStyle/>
          <a:p>
            <a:fld id="{03805D93-7D4B-4CBC-BABC-3A8AC08CB7F4}" type="slidenum">
              <a:rPr lang="en-US" smtClean="0"/>
              <a:t>‹#›</a:t>
            </a:fld>
            <a:endParaRPr lang="en-US" dirty="0"/>
          </a:p>
        </p:txBody>
      </p:sp>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2DE4BCA5-2662-4827-9134-3EA3FE947924}" type="datetime1">
              <a:rPr lang="en-US" smtClean="0"/>
              <a:t>1/10/2025</a:t>
            </a:fld>
            <a:endParaRPr lang="en-US" dirty="0"/>
          </a:p>
        </p:txBody>
      </p:sp>
    </p:spTree>
    <p:extLst>
      <p:ext uri="{BB962C8B-B14F-4D97-AF65-F5344CB8AC3E}">
        <p14:creationId xmlns:p14="http://schemas.microsoft.com/office/powerpoint/2010/main" val="208748934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716" userDrawn="1">
          <p15:clr>
            <a:srgbClr val="FBAE40"/>
          </p15:clr>
        </p15:guide>
        <p15:guide id="3" orient="horz" pos="2733" userDrawn="1">
          <p15:clr>
            <a:srgbClr val="FBAE40"/>
          </p15:clr>
        </p15:guide>
        <p15:guide id="4" orient="horz" pos="290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  *  ">
    <p:bg bwMode="gray">
      <p:bgRef idx="1001">
        <a:schemeClr val="bg1"/>
      </p:bgRef>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F95C5A8-FAFE-4EA7-1617-7FDC41A7C405}"/>
              </a:ext>
              <a:ext uri="{C183D7F6-B498-43B3-948B-1728B52AA6E4}">
                <adec:decorative xmlns:adec="http://schemas.microsoft.com/office/drawing/2017/decorative" val="1"/>
              </a:ext>
            </a:extLst>
          </p:cNvPr>
          <p:cNvCxnSpPr/>
          <p:nvPr userDrawn="1"/>
        </p:nvCxnSpPr>
        <p:spPr bwMode="gray">
          <a:xfrm>
            <a:off x="6096000" y="682647"/>
            <a:ext cx="0" cy="5492706"/>
          </a:xfrm>
          <a:prstGeom prst="line">
            <a:avLst/>
          </a:prstGeom>
          <a:ln w="381000" cap="rnd">
            <a:solidFill>
              <a:srgbClr val="7030A0"/>
            </a:solidFill>
            <a:round/>
            <a:headEnd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805807"/>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ver - Orange Pattern">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E0AC6D-E833-ABCF-B8E2-232E02FD80C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0"/>
            <a:ext cx="12192000" cy="3413760"/>
          </a:xfrm>
          <a:prstGeom prst="rect">
            <a:avLst/>
          </a:prstGeom>
        </p:spPr>
      </p:pic>
      <p:sp>
        <p:nvSpPr>
          <p:cNvPr id="3"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SpPr/>
          <p:nvPr/>
        </p:nvSpPr>
        <p:spPr bwMode="gray">
          <a:xfrm>
            <a:off x="457200" y="833151"/>
            <a:ext cx="1917863" cy="555945"/>
          </a:xfrm>
          <a:custGeom>
            <a:avLst/>
            <a:gdLst>
              <a:gd name="connsiteX0" fmla="*/ 1425659 w 1917863"/>
              <a:gd name="connsiteY0" fmla="*/ 429711 h 555945"/>
              <a:gd name="connsiteX1" fmla="*/ 1425659 w 1917863"/>
              <a:gd name="connsiteY1" fmla="*/ 104401 h 555945"/>
              <a:gd name="connsiteX2" fmla="*/ 1528841 w 1917863"/>
              <a:gd name="connsiteY2" fmla="*/ 104401 h 555945"/>
              <a:gd name="connsiteX3" fmla="*/ 1529437 w 1917863"/>
              <a:gd name="connsiteY3" fmla="*/ 143246 h 555945"/>
              <a:gd name="connsiteX4" fmla="*/ 1615634 w 1917863"/>
              <a:gd name="connsiteY4" fmla="*/ 99552 h 555945"/>
              <a:gd name="connsiteX5" fmla="*/ 1708494 w 1917863"/>
              <a:gd name="connsiteY5" fmla="*/ 152348 h 555945"/>
              <a:gd name="connsiteX6" fmla="*/ 1808019 w 1917863"/>
              <a:gd name="connsiteY6" fmla="*/ 99552 h 555945"/>
              <a:gd name="connsiteX7" fmla="*/ 1917864 w 1917863"/>
              <a:gd name="connsiteY7" fmla="*/ 220341 h 555945"/>
              <a:gd name="connsiteX8" fmla="*/ 1917864 w 1917863"/>
              <a:gd name="connsiteY8" fmla="*/ 429738 h 555945"/>
              <a:gd name="connsiteX9" fmla="*/ 1812868 w 1917863"/>
              <a:gd name="connsiteY9" fmla="*/ 429738 h 555945"/>
              <a:gd name="connsiteX10" fmla="*/ 1812868 w 1917863"/>
              <a:gd name="connsiteY10" fmla="*/ 236107 h 555945"/>
              <a:gd name="connsiteX11" fmla="*/ 1768550 w 1917863"/>
              <a:gd name="connsiteY11" fmla="*/ 185721 h 555945"/>
              <a:gd name="connsiteX12" fmla="*/ 1724233 w 1917863"/>
              <a:gd name="connsiteY12" fmla="*/ 236107 h 555945"/>
              <a:gd name="connsiteX13" fmla="*/ 1724233 w 1917863"/>
              <a:gd name="connsiteY13" fmla="*/ 429711 h 555945"/>
              <a:gd name="connsiteX14" fmla="*/ 1619236 w 1917863"/>
              <a:gd name="connsiteY14" fmla="*/ 429711 h 555945"/>
              <a:gd name="connsiteX15" fmla="*/ 1619236 w 1917863"/>
              <a:gd name="connsiteY15" fmla="*/ 236107 h 555945"/>
              <a:gd name="connsiteX16" fmla="*/ 1574919 w 1917863"/>
              <a:gd name="connsiteY16" fmla="*/ 185721 h 555945"/>
              <a:gd name="connsiteX17" fmla="*/ 1530602 w 1917863"/>
              <a:gd name="connsiteY17" fmla="*/ 236107 h 555945"/>
              <a:gd name="connsiteX18" fmla="*/ 1530602 w 1917863"/>
              <a:gd name="connsiteY18" fmla="*/ 429711 h 555945"/>
              <a:gd name="connsiteX19" fmla="*/ 1425659 w 1917863"/>
              <a:gd name="connsiteY19" fmla="*/ 429711 h 555945"/>
              <a:gd name="connsiteX20" fmla="*/ 1390471 w 1917863"/>
              <a:gd name="connsiteY20" fmla="*/ 305888 h 555945"/>
              <a:gd name="connsiteX21" fmla="*/ 1238746 w 1917863"/>
              <a:gd name="connsiteY21" fmla="*/ 436998 h 555945"/>
              <a:gd name="connsiteX22" fmla="*/ 1087022 w 1917863"/>
              <a:gd name="connsiteY22" fmla="*/ 305888 h 555945"/>
              <a:gd name="connsiteX23" fmla="*/ 1087022 w 1917863"/>
              <a:gd name="connsiteY23" fmla="*/ 104401 h 555945"/>
              <a:gd name="connsiteX24" fmla="*/ 1192641 w 1917863"/>
              <a:gd name="connsiteY24" fmla="*/ 104401 h 555945"/>
              <a:gd name="connsiteX25" fmla="*/ 1192641 w 1917863"/>
              <a:gd name="connsiteY25" fmla="*/ 302881 h 555945"/>
              <a:gd name="connsiteX26" fmla="*/ 1238773 w 1917863"/>
              <a:gd name="connsiteY26" fmla="*/ 349609 h 555945"/>
              <a:gd name="connsiteX27" fmla="*/ 1284906 w 1917863"/>
              <a:gd name="connsiteY27" fmla="*/ 302881 h 555945"/>
              <a:gd name="connsiteX28" fmla="*/ 1284906 w 1917863"/>
              <a:gd name="connsiteY28" fmla="*/ 104401 h 555945"/>
              <a:gd name="connsiteX29" fmla="*/ 1390525 w 1917863"/>
              <a:gd name="connsiteY29" fmla="*/ 104401 h 555945"/>
              <a:gd name="connsiteX30" fmla="*/ 1390525 w 1917863"/>
              <a:gd name="connsiteY30" fmla="*/ 305888 h 555945"/>
              <a:gd name="connsiteX31" fmla="*/ 1058470 w 1917863"/>
              <a:gd name="connsiteY31" fmla="*/ 188159 h 555945"/>
              <a:gd name="connsiteX32" fmla="*/ 1058470 w 1917863"/>
              <a:gd name="connsiteY32" fmla="*/ 104401 h 555945"/>
              <a:gd name="connsiteX33" fmla="*/ 971677 w 1917863"/>
              <a:gd name="connsiteY33" fmla="*/ 104401 h 555945"/>
              <a:gd name="connsiteX34" fmla="*/ 971677 w 1917863"/>
              <a:gd name="connsiteY34" fmla="*/ 21238 h 555945"/>
              <a:gd name="connsiteX35" fmla="*/ 866681 w 1917863"/>
              <a:gd name="connsiteY35" fmla="*/ 21238 h 555945"/>
              <a:gd name="connsiteX36" fmla="*/ 866681 w 1917863"/>
              <a:gd name="connsiteY36" fmla="*/ 313175 h 555945"/>
              <a:gd name="connsiteX37" fmla="*/ 991696 w 1917863"/>
              <a:gd name="connsiteY37" fmla="*/ 434560 h 555945"/>
              <a:gd name="connsiteX38" fmla="*/ 1058470 w 1917863"/>
              <a:gd name="connsiteY38" fmla="*/ 423643 h 555945"/>
              <a:gd name="connsiteX39" fmla="*/ 1058470 w 1917863"/>
              <a:gd name="connsiteY39" fmla="*/ 340480 h 555945"/>
              <a:gd name="connsiteX40" fmla="*/ 1018406 w 1917863"/>
              <a:gd name="connsiteY40" fmla="*/ 347144 h 555945"/>
              <a:gd name="connsiteX41" fmla="*/ 971677 w 1917863"/>
              <a:gd name="connsiteY41" fmla="*/ 304669 h 555945"/>
              <a:gd name="connsiteX42" fmla="*/ 971677 w 1917863"/>
              <a:gd name="connsiteY42" fmla="*/ 188159 h 555945"/>
              <a:gd name="connsiteX43" fmla="*/ 1058470 w 1917863"/>
              <a:gd name="connsiteY43" fmla="*/ 188159 h 555945"/>
              <a:gd name="connsiteX44" fmla="*/ 733783 w 1917863"/>
              <a:gd name="connsiteY44" fmla="*/ 267042 h 555945"/>
              <a:gd name="connsiteX45" fmla="*/ 657907 w 1917863"/>
              <a:gd name="connsiteY45" fmla="*/ 348363 h 555945"/>
              <a:gd name="connsiteX46" fmla="*/ 581435 w 1917863"/>
              <a:gd name="connsiteY46" fmla="*/ 267042 h 555945"/>
              <a:gd name="connsiteX47" fmla="*/ 657907 w 1917863"/>
              <a:gd name="connsiteY47" fmla="*/ 186317 h 555945"/>
              <a:gd name="connsiteX48" fmla="*/ 733783 w 1917863"/>
              <a:gd name="connsiteY48" fmla="*/ 267042 h 555945"/>
              <a:gd name="connsiteX49" fmla="*/ 581435 w 1917863"/>
              <a:gd name="connsiteY49" fmla="*/ 555945 h 555945"/>
              <a:gd name="connsiteX50" fmla="*/ 581435 w 1917863"/>
              <a:gd name="connsiteY50" fmla="*/ 395714 h 555945"/>
              <a:gd name="connsiteX51" fmla="*/ 682179 w 1917863"/>
              <a:gd name="connsiteY51" fmla="*/ 435156 h 555945"/>
              <a:gd name="connsiteX52" fmla="*/ 839375 w 1917863"/>
              <a:gd name="connsiteY52" fmla="*/ 267042 h 555945"/>
              <a:gd name="connsiteX53" fmla="*/ 682179 w 1917863"/>
              <a:gd name="connsiteY53" fmla="*/ 99525 h 555945"/>
              <a:gd name="connsiteX54" fmla="*/ 578401 w 1917863"/>
              <a:gd name="connsiteY54" fmla="*/ 142000 h 555945"/>
              <a:gd name="connsiteX55" fmla="*/ 577805 w 1917863"/>
              <a:gd name="connsiteY55" fmla="*/ 104373 h 555945"/>
              <a:gd name="connsiteX56" fmla="*/ 475843 w 1917863"/>
              <a:gd name="connsiteY56" fmla="*/ 104373 h 555945"/>
              <a:gd name="connsiteX57" fmla="*/ 475843 w 1917863"/>
              <a:gd name="connsiteY57" fmla="*/ 555945 h 555945"/>
              <a:gd name="connsiteX58" fmla="*/ 581435 w 1917863"/>
              <a:gd name="connsiteY58" fmla="*/ 555945 h 555945"/>
              <a:gd name="connsiteX59" fmla="*/ 332597 w 1917863"/>
              <a:gd name="connsiteY59" fmla="*/ 217280 h 555945"/>
              <a:gd name="connsiteX60" fmla="*/ 222129 w 1917863"/>
              <a:gd name="connsiteY60" fmla="*/ 333816 h 555945"/>
              <a:gd name="connsiteX61" fmla="*/ 111660 w 1917863"/>
              <a:gd name="connsiteY61" fmla="*/ 217280 h 555945"/>
              <a:gd name="connsiteX62" fmla="*/ 222129 w 1917863"/>
              <a:gd name="connsiteY62" fmla="*/ 100744 h 555945"/>
              <a:gd name="connsiteX63" fmla="*/ 332597 w 1917863"/>
              <a:gd name="connsiteY63" fmla="*/ 217280 h 555945"/>
              <a:gd name="connsiteX64" fmla="*/ 222129 w 1917863"/>
              <a:gd name="connsiteY64" fmla="*/ 0 h 555945"/>
              <a:gd name="connsiteX65" fmla="*/ 0 w 1917863"/>
              <a:gd name="connsiteY65" fmla="*/ 217280 h 555945"/>
              <a:gd name="connsiteX66" fmla="*/ 222129 w 1917863"/>
              <a:gd name="connsiteY66" fmla="*/ 434560 h 555945"/>
              <a:gd name="connsiteX67" fmla="*/ 444257 w 1917863"/>
              <a:gd name="connsiteY67" fmla="*/ 217280 h 555945"/>
              <a:gd name="connsiteX68" fmla="*/ 222129 w 1917863"/>
              <a:gd name="connsiteY68" fmla="*/ 0 h 55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917863" h="555945">
                <a:moveTo>
                  <a:pt x="1425659" y="429711"/>
                </a:moveTo>
                <a:lnTo>
                  <a:pt x="1425659" y="104401"/>
                </a:lnTo>
                <a:lnTo>
                  <a:pt x="1528841" y="104401"/>
                </a:lnTo>
                <a:lnTo>
                  <a:pt x="1529437" y="143246"/>
                </a:lnTo>
                <a:cubicBezTo>
                  <a:pt x="1550078" y="113502"/>
                  <a:pt x="1580418" y="99552"/>
                  <a:pt x="1615634" y="99552"/>
                </a:cubicBezTo>
                <a:cubicBezTo>
                  <a:pt x="1659951" y="99552"/>
                  <a:pt x="1691509" y="120193"/>
                  <a:pt x="1708494" y="152348"/>
                </a:cubicBezTo>
                <a:cubicBezTo>
                  <a:pt x="1729136" y="117132"/>
                  <a:pt x="1767981" y="99552"/>
                  <a:pt x="1808019" y="99552"/>
                </a:cubicBezTo>
                <a:cubicBezTo>
                  <a:pt x="1879019" y="99552"/>
                  <a:pt x="1917864" y="152971"/>
                  <a:pt x="1917864" y="220341"/>
                </a:cubicBezTo>
                <a:lnTo>
                  <a:pt x="1917864" y="429738"/>
                </a:lnTo>
                <a:lnTo>
                  <a:pt x="1812868" y="429738"/>
                </a:lnTo>
                <a:lnTo>
                  <a:pt x="1812868" y="236107"/>
                </a:lnTo>
                <a:cubicBezTo>
                  <a:pt x="1812868" y="204548"/>
                  <a:pt x="1792849" y="185721"/>
                  <a:pt x="1768550" y="185721"/>
                </a:cubicBezTo>
                <a:cubicBezTo>
                  <a:pt x="1744252" y="185721"/>
                  <a:pt x="1724233" y="204548"/>
                  <a:pt x="1724233" y="236107"/>
                </a:cubicBezTo>
                <a:lnTo>
                  <a:pt x="1724233" y="429711"/>
                </a:lnTo>
                <a:lnTo>
                  <a:pt x="1619236" y="429711"/>
                </a:lnTo>
                <a:lnTo>
                  <a:pt x="1619236" y="236107"/>
                </a:lnTo>
                <a:cubicBezTo>
                  <a:pt x="1619236" y="204548"/>
                  <a:pt x="1599218" y="185721"/>
                  <a:pt x="1574919" y="185721"/>
                </a:cubicBezTo>
                <a:cubicBezTo>
                  <a:pt x="1550647" y="185721"/>
                  <a:pt x="1530602" y="204548"/>
                  <a:pt x="1530602" y="236107"/>
                </a:cubicBezTo>
                <a:lnTo>
                  <a:pt x="1530602" y="429711"/>
                </a:lnTo>
                <a:lnTo>
                  <a:pt x="1425659" y="429711"/>
                </a:lnTo>
                <a:close/>
                <a:moveTo>
                  <a:pt x="1390471" y="305888"/>
                </a:moveTo>
                <a:cubicBezTo>
                  <a:pt x="1390471" y="389646"/>
                  <a:pt x="1323697" y="436998"/>
                  <a:pt x="1238746" y="436998"/>
                </a:cubicBezTo>
                <a:cubicBezTo>
                  <a:pt x="1153769" y="436998"/>
                  <a:pt x="1087022" y="389646"/>
                  <a:pt x="1087022" y="305888"/>
                </a:cubicBezTo>
                <a:lnTo>
                  <a:pt x="1087022" y="104401"/>
                </a:lnTo>
                <a:lnTo>
                  <a:pt x="1192641" y="104401"/>
                </a:lnTo>
                <a:lnTo>
                  <a:pt x="1192641" y="302881"/>
                </a:lnTo>
                <a:cubicBezTo>
                  <a:pt x="1192641" y="331405"/>
                  <a:pt x="1211468" y="349609"/>
                  <a:pt x="1238773" y="349609"/>
                </a:cubicBezTo>
                <a:cubicBezTo>
                  <a:pt x="1266079" y="349609"/>
                  <a:pt x="1284906" y="331405"/>
                  <a:pt x="1284906" y="302881"/>
                </a:cubicBezTo>
                <a:lnTo>
                  <a:pt x="1284906" y="104401"/>
                </a:lnTo>
                <a:lnTo>
                  <a:pt x="1390525" y="104401"/>
                </a:lnTo>
                <a:lnTo>
                  <a:pt x="1390525" y="305888"/>
                </a:lnTo>
                <a:close/>
                <a:moveTo>
                  <a:pt x="1058470" y="188159"/>
                </a:moveTo>
                <a:lnTo>
                  <a:pt x="1058470" y="104401"/>
                </a:lnTo>
                <a:lnTo>
                  <a:pt x="971677" y="104401"/>
                </a:lnTo>
                <a:lnTo>
                  <a:pt x="971677" y="21238"/>
                </a:lnTo>
                <a:lnTo>
                  <a:pt x="866681" y="21238"/>
                </a:lnTo>
                <a:lnTo>
                  <a:pt x="866681" y="313175"/>
                </a:lnTo>
                <a:cubicBezTo>
                  <a:pt x="866681" y="393899"/>
                  <a:pt x="914628" y="434560"/>
                  <a:pt x="991696" y="434560"/>
                </a:cubicBezTo>
                <a:cubicBezTo>
                  <a:pt x="1014153" y="434560"/>
                  <a:pt x="1037828" y="432122"/>
                  <a:pt x="1058470" y="423643"/>
                </a:cubicBezTo>
                <a:lnTo>
                  <a:pt x="1058470" y="340480"/>
                </a:lnTo>
                <a:cubicBezTo>
                  <a:pt x="1043300" y="345329"/>
                  <a:pt x="1029945" y="347144"/>
                  <a:pt x="1018406" y="347144"/>
                </a:cubicBezTo>
                <a:cubicBezTo>
                  <a:pt x="990477" y="347144"/>
                  <a:pt x="971677" y="334385"/>
                  <a:pt x="971677" y="304669"/>
                </a:cubicBezTo>
                <a:lnTo>
                  <a:pt x="971677" y="188159"/>
                </a:lnTo>
                <a:lnTo>
                  <a:pt x="1058470" y="188159"/>
                </a:lnTo>
                <a:close/>
                <a:moveTo>
                  <a:pt x="733783" y="267042"/>
                </a:moveTo>
                <a:cubicBezTo>
                  <a:pt x="733783" y="313770"/>
                  <a:pt x="699786" y="348363"/>
                  <a:pt x="657907" y="348363"/>
                </a:cubicBezTo>
                <a:cubicBezTo>
                  <a:pt x="615432" y="348363"/>
                  <a:pt x="581435" y="313770"/>
                  <a:pt x="581435" y="267042"/>
                </a:cubicBezTo>
                <a:cubicBezTo>
                  <a:pt x="581435" y="220910"/>
                  <a:pt x="615432" y="186317"/>
                  <a:pt x="657907" y="186317"/>
                </a:cubicBezTo>
                <a:cubicBezTo>
                  <a:pt x="699786" y="186317"/>
                  <a:pt x="733783" y="220937"/>
                  <a:pt x="733783" y="267042"/>
                </a:cubicBezTo>
                <a:close/>
                <a:moveTo>
                  <a:pt x="581435" y="555945"/>
                </a:moveTo>
                <a:lnTo>
                  <a:pt x="581435" y="395714"/>
                </a:lnTo>
                <a:cubicBezTo>
                  <a:pt x="608145" y="420609"/>
                  <a:pt x="643333" y="435156"/>
                  <a:pt x="682179" y="435156"/>
                </a:cubicBezTo>
                <a:cubicBezTo>
                  <a:pt x="770190" y="435156"/>
                  <a:pt x="839375" y="360499"/>
                  <a:pt x="839375" y="267042"/>
                </a:cubicBezTo>
                <a:cubicBezTo>
                  <a:pt x="839375" y="174182"/>
                  <a:pt x="770190" y="99525"/>
                  <a:pt x="682179" y="99525"/>
                </a:cubicBezTo>
                <a:cubicBezTo>
                  <a:pt x="641518" y="99525"/>
                  <a:pt x="605707" y="115317"/>
                  <a:pt x="578401" y="142000"/>
                </a:cubicBezTo>
                <a:lnTo>
                  <a:pt x="577805" y="104373"/>
                </a:lnTo>
                <a:lnTo>
                  <a:pt x="475843" y="104373"/>
                </a:lnTo>
                <a:lnTo>
                  <a:pt x="475843" y="555945"/>
                </a:lnTo>
                <a:lnTo>
                  <a:pt x="581435" y="555945"/>
                </a:lnTo>
                <a:close/>
                <a:moveTo>
                  <a:pt x="332597" y="217280"/>
                </a:moveTo>
                <a:cubicBezTo>
                  <a:pt x="332597" y="284054"/>
                  <a:pt x="283431" y="333816"/>
                  <a:pt x="222129" y="333816"/>
                </a:cubicBezTo>
                <a:cubicBezTo>
                  <a:pt x="160827" y="333816"/>
                  <a:pt x="111660" y="284054"/>
                  <a:pt x="111660" y="217280"/>
                </a:cubicBezTo>
                <a:cubicBezTo>
                  <a:pt x="111660" y="150506"/>
                  <a:pt x="160827" y="100744"/>
                  <a:pt x="222129" y="100744"/>
                </a:cubicBezTo>
                <a:cubicBezTo>
                  <a:pt x="283431" y="100744"/>
                  <a:pt x="332597" y="150533"/>
                  <a:pt x="332597" y="217280"/>
                </a:cubicBezTo>
                <a:close/>
                <a:moveTo>
                  <a:pt x="222129" y="0"/>
                </a:moveTo>
                <a:cubicBezTo>
                  <a:pt x="97710" y="0"/>
                  <a:pt x="0" y="96491"/>
                  <a:pt x="0" y="217280"/>
                </a:cubicBezTo>
                <a:cubicBezTo>
                  <a:pt x="0" y="338069"/>
                  <a:pt x="97710" y="434560"/>
                  <a:pt x="222129" y="434560"/>
                </a:cubicBezTo>
                <a:cubicBezTo>
                  <a:pt x="346548" y="434560"/>
                  <a:pt x="444257" y="338069"/>
                  <a:pt x="444257" y="217280"/>
                </a:cubicBezTo>
                <a:cubicBezTo>
                  <a:pt x="444257" y="96491"/>
                  <a:pt x="346548" y="0"/>
                  <a:pt x="222129" y="0"/>
                </a:cubicBezTo>
                <a:close/>
              </a:path>
            </a:pathLst>
          </a:custGeom>
          <a:solidFill>
            <a:schemeClr val="bg1"/>
          </a:solidFill>
          <a:ln w="2704"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57201" y="3898010"/>
            <a:ext cx="7315200" cy="1246495"/>
          </a:xfrm>
        </p:spPr>
        <p:txBody>
          <a:bodyPr anchor="b"/>
          <a:lstStyle>
            <a:lvl1pPr>
              <a:defRPr sz="4500"/>
            </a:lvl1pPr>
          </a:lstStyle>
          <a:p>
            <a:r>
              <a:rPr lang="en-US" dirty="0"/>
              <a:t>Insightful presentation title (max. 2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57201" y="5470851"/>
            <a:ext cx="7315200" cy="276999"/>
          </a:xfrm>
        </p:spPr>
        <p:txBody>
          <a:bodyPr wrap="square">
            <a:spAutoFit/>
          </a:bodyPr>
          <a:lstStyle>
            <a:lvl1pPr marL="0" indent="0">
              <a:spcBef>
                <a:spcPts val="0"/>
              </a:spcBef>
              <a:buFont typeface="Arial" panose="020B0604020202020204" pitchFamily="34" charset="0"/>
              <a:buNone/>
              <a:defRPr sz="18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Presentation subtitle (optional); Arial bold 18pt, sentence case</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57200" y="6179542"/>
            <a:ext cx="548640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Month DD, YYYY (May also be location or speaker)</a:t>
            </a:r>
          </a:p>
        </p:txBody>
      </p:sp>
      <p:sp>
        <p:nvSpPr>
          <p:cNvPr id="6" name="Date Placeholder 5">
            <a:extLst>
              <a:ext uri="{FF2B5EF4-FFF2-40B4-BE49-F238E27FC236}">
                <a16:creationId xmlns:a16="http://schemas.microsoft.com/office/drawing/2014/main" id="{E23FAE9B-982D-41B9-BBD2-74E842A46071}"/>
              </a:ext>
            </a:extLst>
          </p:cNvPr>
          <p:cNvSpPr>
            <a:spLocks noGrp="1"/>
          </p:cNvSpPr>
          <p:nvPr>
            <p:ph type="dt" sz="half" idx="12"/>
          </p:nvPr>
        </p:nvSpPr>
        <p:spPr bwMode="gray"/>
        <p:txBody>
          <a:bodyPr/>
          <a:lstStyle/>
          <a:p>
            <a:fld id="{12A401BA-279A-4F98-9B66-D385A5DE97F2}" type="datetime1">
              <a:rPr lang="en-US" smtClean="0"/>
              <a:t>1/10/2025</a:t>
            </a:fld>
            <a:endParaRPr lang="en-US" dirty="0"/>
          </a:p>
        </p:txBody>
      </p:sp>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bwMode="gray"/>
        <p:txBody>
          <a:bodyPr/>
          <a:lstStyle/>
          <a:p>
            <a:r>
              <a:rPr lang="en-US" dirty="0"/>
              <a:t>Confidential property of Optum. Do not distribute or reproduce without express permission from Optum.</a:t>
            </a:r>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bwMode="gray"/>
        <p:txBody>
          <a:bodyPr/>
          <a:lstStyle/>
          <a:p>
            <a:fld id="{03805D93-7D4B-4CBC-BABC-3A8AC08CB7F4}" type="slidenum">
              <a:rPr lang="en-US" smtClean="0"/>
              <a:pPr/>
              <a:t>‹#›</a:t>
            </a:fld>
            <a:endParaRPr lang="en-US" dirty="0"/>
          </a:p>
        </p:txBody>
      </p:sp>
    </p:spTree>
    <p:extLst>
      <p:ext uri="{BB962C8B-B14F-4D97-AF65-F5344CB8AC3E}">
        <p14:creationId xmlns:p14="http://schemas.microsoft.com/office/powerpoint/2010/main" val="412673976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4898" userDrawn="1">
          <p15:clr>
            <a:srgbClr val="FBAE40"/>
          </p15:clr>
        </p15:guide>
        <p15:guide id="3" orient="horz" pos="3245" userDrawn="1">
          <p15:clr>
            <a:srgbClr val="FBAE40"/>
          </p15:clr>
        </p15:guide>
        <p15:guide id="4" orient="horz" pos="34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 Orange Pattern">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555FC67-8BE9-BFBF-5BCF-DFF1533546C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b="34206"/>
          <a:stretch/>
        </p:blipFill>
        <p:spPr bwMode="gray">
          <a:xfrm>
            <a:off x="0" y="0"/>
            <a:ext cx="12192000" cy="2246047"/>
          </a:xfrm>
          <a:prstGeom prst="rect">
            <a:avLst/>
          </a:prstGeom>
        </p:spPr>
      </p:pic>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895607"/>
            <a:ext cx="8686800" cy="1523494"/>
          </a:xfrm>
        </p:spPr>
        <p:txBody>
          <a:bodyPr anchor="b"/>
          <a:lstStyle>
            <a:lvl1pPr algn="ctr">
              <a:defRPr sz="5500"/>
            </a:lvl1pPr>
          </a:lstStyle>
          <a:p>
            <a:r>
              <a:rPr lang="en-US" dirty="0"/>
              <a:t>Section title; Arial 55pt, sentence case</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7000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 (optional); Arial 24pt, sentence case</a:t>
            </a:r>
          </a:p>
        </p:txBody>
      </p:sp>
      <p:sp>
        <p:nvSpPr>
          <p:cNvPr id="5" name="Footer Placeholder 4">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18C9E9B4-49EA-4882-85A5-CCD50D15CDE0}"/>
              </a:ext>
            </a:extLst>
          </p:cNvPr>
          <p:cNvSpPr>
            <a:spLocks noGrp="1"/>
          </p:cNvSpPr>
          <p:nvPr>
            <p:ph type="sldNum" sz="quarter" idx="12"/>
          </p:nvPr>
        </p:nvSpPr>
        <p:spPr bwMode="gray"/>
        <p:txBody>
          <a:bodyPr/>
          <a:lstStyle/>
          <a:p>
            <a:fld id="{03805D93-7D4B-4CBC-BABC-3A8AC08CB7F4}" type="slidenum">
              <a:rPr lang="en-US" smtClean="0"/>
              <a:t>‹#›</a:t>
            </a:fld>
            <a:endParaRPr lang="en-US" dirty="0"/>
          </a:p>
        </p:txBody>
      </p:sp>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804CCF45-7126-4974-91E8-CDF850EEB1B8}" type="datetime1">
              <a:rPr lang="en-US" smtClean="0"/>
              <a:t>1/10/2025</a:t>
            </a:fld>
            <a:endParaRPr lang="en-US" dirty="0"/>
          </a:p>
        </p:txBody>
      </p:sp>
    </p:spTree>
    <p:extLst>
      <p:ext uri="{BB962C8B-B14F-4D97-AF65-F5344CB8AC3E}">
        <p14:creationId xmlns:p14="http://schemas.microsoft.com/office/powerpoint/2010/main" val="90248547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userDrawn="1">
          <p15:clr>
            <a:srgbClr val="FBAE40"/>
          </p15:clr>
        </p15:guide>
        <p15:guide id="2" pos="6576" userDrawn="1">
          <p15:clr>
            <a:srgbClr val="FBAE40"/>
          </p15:clr>
        </p15:guide>
        <p15:guide id="3" orient="horz" pos="2788" userDrawn="1">
          <p15:clr>
            <a:srgbClr val="FBAE40"/>
          </p15:clr>
        </p15:guide>
        <p15:guide id="4" orient="horz" pos="2956"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63F147AB-BC07-4B04-AF4C-C611763A1EAE}"/>
              </a:ext>
            </a:extLst>
          </p:cNvPr>
          <p:cNvSpPr txBox="1"/>
          <p:nvPr userDrawn="1"/>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dirty="0">
                <a:solidFill>
                  <a:schemeClr val="bg1"/>
                </a:solidFill>
              </a:rPr>
              <a:t>Closing</a:t>
            </a:r>
          </a:p>
        </p:txBody>
      </p:sp>
      <p:cxnSp>
        <p:nvCxnSpPr>
          <p:cNvPr id="4" name="Arrow">
            <a:extLst>
              <a:ext uri="{FF2B5EF4-FFF2-40B4-BE49-F238E27FC236}">
                <a16:creationId xmlns:a16="http://schemas.microsoft.com/office/drawing/2014/main" id="{C96135BB-E1DE-4F71-B831-68F8DC213F8C}"/>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48407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13" name="Warm white background">
            <a:extLst>
              <a:ext uri="{FF2B5EF4-FFF2-40B4-BE49-F238E27FC236}">
                <a16:creationId xmlns:a16="http://schemas.microsoft.com/office/drawing/2014/main" id="{7C3A9A97-61E4-4883-B3FD-88A5E8E0FF70}"/>
              </a:ext>
              <a:ext uri="{C183D7F6-B498-43B3-948B-1728B52AA6E4}">
                <adec:decorative xmlns:adec="http://schemas.microsoft.com/office/drawing/2017/decorative" val="1"/>
              </a:ext>
            </a:extLst>
          </p:cNvPr>
          <p:cNvSpPr/>
          <p:nvPr userDrawn="1"/>
        </p:nvSpPr>
        <p:spPr bwMode="gray">
          <a:xfrm>
            <a:off x="184404" y="182880"/>
            <a:ext cx="11823192" cy="6492240"/>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dirty="0">
              <a:solidFill>
                <a:srgbClr val="FFFFFF"/>
              </a:solidFill>
            </a:endParaRPr>
          </a:p>
        </p:txBody>
      </p:sp>
      <p:pic>
        <p:nvPicPr>
          <p:cNvPr id="6" name="Optum logo" descr="Optum">
            <a:extLst>
              <a:ext uri="{FF2B5EF4-FFF2-40B4-BE49-F238E27FC236}">
                <a16:creationId xmlns:a16="http://schemas.microsoft.com/office/drawing/2014/main" id="{89BF741E-7372-4DA5-9FBB-22AB498402A5}"/>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051941" y="2837147"/>
            <a:ext cx="4088119" cy="1183707"/>
          </a:xfrm>
          <a:prstGeom prst="rect">
            <a:avLst/>
          </a:prstGeom>
        </p:spPr>
      </p:pic>
      <p:sp>
        <p:nvSpPr>
          <p:cNvPr id="14" name="Boilerplate">
            <a:extLst>
              <a:ext uri="{FF2B5EF4-FFF2-40B4-BE49-F238E27FC236}">
                <a16:creationId xmlns:a16="http://schemas.microsoft.com/office/drawing/2014/main" id="{9EB9C69C-A308-416E-9EF4-CDCBABF60D86}"/>
              </a:ext>
            </a:extLst>
          </p:cNvPr>
          <p:cNvSpPr txBox="1"/>
          <p:nvPr userDrawn="1"/>
        </p:nvSpPr>
        <p:spPr bwMode="gray">
          <a:xfrm>
            <a:off x="3818873" y="5837129"/>
            <a:ext cx="4554255" cy="507831"/>
          </a:xfrm>
          <a:prstGeom prst="rect">
            <a:avLst/>
          </a:prstGeom>
          <a:noFill/>
        </p:spPr>
        <p:txBody>
          <a:bodyPr vert="horz" wrap="square" lIns="0" tIns="0" rIns="0" bIns="0" rtlCol="0">
            <a:spAutoFit/>
          </a:bodyPr>
          <a:lstStyle/>
          <a:p>
            <a:pPr algn="ctr">
              <a:spcBef>
                <a:spcPts val="600"/>
              </a:spcBef>
            </a:pPr>
            <a:r>
              <a:rPr lang="en-US" sz="700" b="0" i="0" u="none" baseline="0" dirty="0">
                <a:solidFill>
                  <a:schemeClr val="tx1"/>
                </a:solidFill>
                <a:latin typeface="+mn-lt"/>
              </a:rPr>
              <a:t>Optum is a registered trademark of Optum, Inc. in the U.S. and other jurisdictions. All other brand or product names are the property of their respective owners. Because we are continuously improving our products and services, Optum reserves the right to change specifications without prior notice. Optum is an equal opportunity employer.</a:t>
            </a:r>
          </a:p>
          <a:p>
            <a:pPr algn="ctr">
              <a:spcBef>
                <a:spcPts val="600"/>
              </a:spcBef>
            </a:pPr>
            <a:r>
              <a:rPr lang="en-US" sz="700" b="0" i="0" u="none" baseline="0" dirty="0">
                <a:solidFill>
                  <a:schemeClr val="tx1"/>
                </a:solidFill>
                <a:latin typeface="+mn-lt"/>
              </a:rPr>
              <a:t>© 2025 Optum, Inc. All rights reserved. </a:t>
            </a:r>
          </a:p>
        </p:txBody>
      </p:sp>
    </p:spTree>
    <p:extLst>
      <p:ext uri="{BB962C8B-B14F-4D97-AF65-F5344CB8AC3E}">
        <p14:creationId xmlns:p14="http://schemas.microsoft.com/office/powerpoint/2010/main" val="2004102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02">
    <p:bg>
      <p:bgRef idx="1001">
        <a:schemeClr val="bg1"/>
      </p:bgRef>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2375092" y="2317660"/>
            <a:ext cx="7315200" cy="1246495"/>
          </a:xfrm>
        </p:spPr>
        <p:txBody>
          <a:bodyPr anchor="b"/>
          <a:lstStyle>
            <a:lvl1pPr>
              <a:defRPr sz="4500"/>
            </a:lvl1pPr>
          </a:lstStyle>
          <a:p>
            <a:r>
              <a:rPr lang="en-US" dirty="0"/>
              <a:t>Insightful presentation title (max. 2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2375092" y="3898459"/>
            <a:ext cx="7315200" cy="553998"/>
          </a:xfrm>
        </p:spPr>
        <p:txBody>
          <a:bodyPr wrap="square">
            <a:spAutoFit/>
          </a:bodyPr>
          <a:lstStyle>
            <a:lvl1pPr marL="0" indent="0">
              <a:spcBef>
                <a:spcPts val="0"/>
              </a:spcBef>
              <a:buFont typeface="Arial" panose="020B0604020202020204" pitchFamily="34" charset="0"/>
              <a:buNone/>
              <a:defRPr sz="18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Presentation subtitle (optional); Arial bold 18pt, sentence case, max. 2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2375091" y="4992329"/>
            <a:ext cx="731520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Month DD, YYYY (May also be location or speaker)</a:t>
            </a:r>
          </a:p>
        </p:txBody>
      </p:sp>
      <p:sp>
        <p:nvSpPr>
          <p:cNvPr id="14" name="Freeform: Shape 13">
            <a:extLst>
              <a:ext uri="{FF2B5EF4-FFF2-40B4-BE49-F238E27FC236}">
                <a16:creationId xmlns:a16="http://schemas.microsoft.com/office/drawing/2014/main" id="{F33E8723-94DB-5556-1A86-67D45CBF982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bwMode="gray">
          <a:xfrm>
            <a:off x="0" y="3907075"/>
            <a:ext cx="12188952" cy="2950926"/>
          </a:xfrm>
          <a:custGeom>
            <a:avLst/>
            <a:gdLst>
              <a:gd name="connsiteX0" fmla="*/ 12188952 w 12188952"/>
              <a:gd name="connsiteY0" fmla="*/ 0 h 2950926"/>
              <a:gd name="connsiteX1" fmla="*/ 12188952 w 12188952"/>
              <a:gd name="connsiteY1" fmla="*/ 2950926 h 2950926"/>
              <a:gd name="connsiteX2" fmla="*/ 0 w 12188952"/>
              <a:gd name="connsiteY2" fmla="*/ 2950926 h 2950926"/>
              <a:gd name="connsiteX3" fmla="*/ 0 w 12188952"/>
              <a:gd name="connsiteY3" fmla="*/ 1951527 h 2950926"/>
              <a:gd name="connsiteX4" fmla="*/ 170764 w 12188952"/>
              <a:gd name="connsiteY4" fmla="*/ 2006967 h 2950926"/>
              <a:gd name="connsiteX5" fmla="*/ 4194949 w 12188952"/>
              <a:gd name="connsiteY5" fmla="*/ 2615366 h 2950926"/>
              <a:gd name="connsiteX6" fmla="*/ 11761160 w 12188952"/>
              <a:gd name="connsiteY6" fmla="*/ 304209 h 295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2950926">
                <a:moveTo>
                  <a:pt x="12188952" y="0"/>
                </a:moveTo>
                <a:lnTo>
                  <a:pt x="12188952" y="2950926"/>
                </a:lnTo>
                <a:lnTo>
                  <a:pt x="0" y="2950926"/>
                </a:lnTo>
                <a:lnTo>
                  <a:pt x="0" y="1951527"/>
                </a:lnTo>
                <a:lnTo>
                  <a:pt x="170764" y="2006967"/>
                </a:lnTo>
                <a:cubicBezTo>
                  <a:pt x="1442002" y="2402363"/>
                  <a:pt x="2793601" y="2615366"/>
                  <a:pt x="4194949" y="2615366"/>
                </a:cubicBezTo>
                <a:cubicBezTo>
                  <a:pt x="6997644" y="2615366"/>
                  <a:pt x="9601341" y="1763354"/>
                  <a:pt x="11761160" y="304209"/>
                </a:cubicBezTo>
                <a:close/>
              </a:path>
            </a:pathLst>
          </a:custGeom>
          <a:solidFill>
            <a:schemeClr val="tx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6" name="Date Placeholder 5">
            <a:extLst>
              <a:ext uri="{FF2B5EF4-FFF2-40B4-BE49-F238E27FC236}">
                <a16:creationId xmlns:a16="http://schemas.microsoft.com/office/drawing/2014/main" id="{E23FAE9B-982D-41B9-BBD2-74E842A46071}"/>
              </a:ext>
            </a:extLst>
          </p:cNvPr>
          <p:cNvSpPr>
            <a:spLocks noGrp="1"/>
          </p:cNvSpPr>
          <p:nvPr>
            <p:ph type="dt" sz="half" idx="12"/>
          </p:nvPr>
        </p:nvSpPr>
        <p:spPr bwMode="gray"/>
        <p:txBody>
          <a:bodyPr/>
          <a:lstStyle/>
          <a:p>
            <a:fld id="{3AAC60EB-BBC2-4CF0-860A-8D4A91284465}" type="datetime1">
              <a:rPr lang="en-US" smtClean="0"/>
              <a:t>1/10/2025</a:t>
            </a:fld>
            <a:endParaRPr lang="en-US" dirty="0"/>
          </a:p>
        </p:txBody>
      </p:sp>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bwMode="gray"/>
        <p:txBody>
          <a:bodyPr/>
          <a:lstStyle/>
          <a:p>
            <a:r>
              <a:rPr lang="en-US" dirty="0"/>
              <a:t>Confidential property of Optum. Do not distribute or reproduce without express permission from Optum.</a:t>
            </a:r>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bwMode="gray"/>
        <p:txBody>
          <a:bodyPr/>
          <a:lstStyle/>
          <a:p>
            <a:fld id="{03805D93-7D4B-4CBC-BABC-3A8AC08CB7F4}" type="slidenum">
              <a:rPr lang="en-US" smtClean="0"/>
              <a:pPr/>
              <a:t>‹#›</a:t>
            </a:fld>
            <a:endParaRPr lang="en-US" dirty="0"/>
          </a:p>
        </p:txBody>
      </p:sp>
    </p:spTree>
    <p:extLst>
      <p:ext uri="{BB962C8B-B14F-4D97-AF65-F5344CB8AC3E}">
        <p14:creationId xmlns:p14="http://schemas.microsoft.com/office/powerpoint/2010/main" val="51556992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1496">
          <p15:clr>
            <a:srgbClr val="FBAE40"/>
          </p15:clr>
        </p15:guide>
        <p15:guide id="3" orient="horz" pos="2246">
          <p15:clr>
            <a:srgbClr val="FBAE40"/>
          </p15:clr>
        </p15:guide>
        <p15:guide id="4" orient="horz" pos="2447">
          <p15:clr>
            <a:srgbClr val="FBAE40"/>
          </p15:clr>
        </p15:guide>
        <p15:guide id="5" pos="610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1" name="TextBox 1">
            <a:extLst>
              <a:ext uri="{FF2B5EF4-FFF2-40B4-BE49-F238E27FC236}">
                <a16:creationId xmlns:a16="http://schemas.microsoft.com/office/drawing/2014/main" id="{B0B3D229-4274-4EDF-910A-B6C2E87EC949}"/>
              </a:ext>
            </a:extLst>
          </p:cNvPr>
          <p:cNvSpPr txBox="1"/>
          <p:nvPr userDrawn="1"/>
        </p:nvSpPr>
        <p:spPr bwMode="gray">
          <a:xfrm>
            <a:off x="742998" y="312763"/>
            <a:ext cx="9891327" cy="6232475"/>
          </a:xfrm>
          <a:prstGeom prst="rect">
            <a:avLst/>
          </a:prstGeom>
          <a:noFill/>
        </p:spPr>
        <p:txBody>
          <a:bodyPr wrap="square" lIns="0" tIns="0" rIns="0" bIns="0" rtlCol="0">
            <a:spAutoFit/>
          </a:bodyPr>
          <a:lstStyle/>
          <a:p>
            <a:pPr>
              <a:lnSpc>
                <a:spcPct val="90000"/>
              </a:lnSpc>
              <a:spcBef>
                <a:spcPts val="0"/>
              </a:spcBef>
            </a:pPr>
            <a:r>
              <a:rPr lang="en-US" sz="15000" b="1" dirty="0">
                <a:solidFill>
                  <a:schemeClr val="bg1"/>
                </a:solidFill>
              </a:rPr>
              <a:t>Layouts not for use.</a:t>
            </a:r>
          </a:p>
        </p:txBody>
      </p:sp>
      <p:cxnSp>
        <p:nvCxnSpPr>
          <p:cNvPr id="4" name="Arrow">
            <a:extLst>
              <a:ext uri="{FF2B5EF4-FFF2-40B4-BE49-F238E27FC236}">
                <a16:creationId xmlns:a16="http://schemas.microsoft.com/office/drawing/2014/main" id="{F3C0B7D9-B70B-4C5C-87F9-2330B866F444}"/>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53723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Freeform: Shape 8" descr="A large &quot;x&quot; indicating that this layout is not approved for use.">
            <a:extLst>
              <a:ext uri="{FF2B5EF4-FFF2-40B4-BE49-F238E27FC236}">
                <a16:creationId xmlns:a16="http://schemas.microsoft.com/office/drawing/2014/main" id="{F637101A-C75C-41F9-A59B-BB01DC6F1A81}"/>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dirty="0"/>
          </a:p>
        </p:txBody>
      </p:sp>
      <p:sp>
        <p:nvSpPr>
          <p:cNvPr id="7" name="TextBox 6">
            <a:extLst>
              <a:ext uri="{FF2B5EF4-FFF2-40B4-BE49-F238E27FC236}">
                <a16:creationId xmlns:a16="http://schemas.microsoft.com/office/drawing/2014/main" id="{57B99AAD-1C70-4066-97B8-7CB0AFCDBCB0}"/>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dirty="0">
                <a:solidFill>
                  <a:schemeClr val="tx1"/>
                </a:solidFill>
                <a:latin typeface="+mn-lt"/>
              </a:rPr>
              <a:t>Not for use. </a:t>
            </a:r>
            <a:r>
              <a:rPr lang="en-US" sz="1600" b="0" i="0" u="none" baseline="0" dirty="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B7568664-50C7-4DB8-8C47-CFB226FB188C}"/>
              </a:ext>
            </a:extLst>
          </p:cNvPr>
          <p:cNvSpPr>
            <a:spLocks noGrp="1"/>
          </p:cNvSpPr>
          <p:nvPr>
            <p:ph type="ctrTitle" hasCustomPrompt="1"/>
          </p:nvPr>
        </p:nvSpPr>
        <p:spPr bwMode="gray">
          <a:xfrm>
            <a:off x="1524000" y="2886715"/>
            <a:ext cx="9144000" cy="623248"/>
          </a:xfrm>
        </p:spPr>
        <p:txBody>
          <a:bodyPr anchor="b"/>
          <a:lstStyle>
            <a:lvl1pPr algn="ctr">
              <a:defRPr sz="4500"/>
            </a:lvl1pPr>
          </a:lstStyle>
          <a:p>
            <a:r>
              <a:rPr lang="en-US" dirty="0"/>
              <a:t>Not for use. Microsoft default.</a:t>
            </a:r>
          </a:p>
        </p:txBody>
      </p:sp>
      <p:sp>
        <p:nvSpPr>
          <p:cNvPr id="3" name="Subtitle 2">
            <a:extLst>
              <a:ext uri="{FF2B5EF4-FFF2-40B4-BE49-F238E27FC236}">
                <a16:creationId xmlns:a16="http://schemas.microsoft.com/office/drawing/2014/main" id="{4EAF0C85-44B2-4CC0-932D-2F9ADF1FFD31}"/>
              </a:ext>
            </a:extLst>
          </p:cNvPr>
          <p:cNvSpPr>
            <a:spLocks noGrp="1"/>
          </p:cNvSpPr>
          <p:nvPr>
            <p:ph type="subTitle" idx="1" hasCustomPrompt="1"/>
          </p:nvPr>
        </p:nvSpPr>
        <p:spPr bwMode="gray">
          <a:xfrm>
            <a:off x="1524000" y="3602038"/>
            <a:ext cx="9144000" cy="1130600"/>
          </a:xfrm>
        </p:spPr>
        <p:txBody>
          <a:bodyPr/>
          <a:lstStyle>
            <a:lvl1pPr marL="0" indent="0" algn="ct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layout is not intended for use within Optum presentations.</a:t>
            </a:r>
          </a:p>
        </p:txBody>
      </p:sp>
      <p:sp>
        <p:nvSpPr>
          <p:cNvPr id="5" name="Footer Placeholder 4">
            <a:extLst>
              <a:ext uri="{FF2B5EF4-FFF2-40B4-BE49-F238E27FC236}">
                <a16:creationId xmlns:a16="http://schemas.microsoft.com/office/drawing/2014/main" id="{6A126410-8F3C-4F0B-B7C5-2D48B3EF1A6A}"/>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D02FE67C-069E-48A9-B723-DEF10C50C013}"/>
              </a:ext>
            </a:extLst>
          </p:cNvPr>
          <p:cNvSpPr>
            <a:spLocks noGrp="1"/>
          </p:cNvSpPr>
          <p:nvPr>
            <p:ph type="sldNum" sz="quarter" idx="12"/>
          </p:nvPr>
        </p:nvSpPr>
        <p:spPr bwMode="gray"/>
        <p:txBody>
          <a:bodyPr/>
          <a:lstStyle/>
          <a:p>
            <a:fld id="{03805D93-7D4B-4CBC-BABC-3A8AC08CB7F4}" type="slidenum">
              <a:rPr lang="en-US" smtClean="0"/>
              <a:t>‹#›</a:t>
            </a:fld>
            <a:endParaRPr lang="en-US" dirty="0"/>
          </a:p>
        </p:txBody>
      </p:sp>
      <p:sp>
        <p:nvSpPr>
          <p:cNvPr id="4" name="Date Placeholder 3">
            <a:extLst>
              <a:ext uri="{FF2B5EF4-FFF2-40B4-BE49-F238E27FC236}">
                <a16:creationId xmlns:a16="http://schemas.microsoft.com/office/drawing/2014/main" id="{372CD502-C58E-4BBA-9A0D-8801688B5209}"/>
              </a:ext>
            </a:extLst>
          </p:cNvPr>
          <p:cNvSpPr>
            <a:spLocks noGrp="1"/>
          </p:cNvSpPr>
          <p:nvPr>
            <p:ph type="dt" sz="half" idx="10"/>
          </p:nvPr>
        </p:nvSpPr>
        <p:spPr bwMode="gray"/>
        <p:txBody>
          <a:bodyPr/>
          <a:lstStyle/>
          <a:p>
            <a:fld id="{24F1751B-B126-4B0E-9492-0A9E55B0A900}" type="datetime1">
              <a:rPr lang="en-US" smtClean="0"/>
              <a:t>1/10/2025</a:t>
            </a:fld>
            <a:endParaRPr lang="en-US" dirty="0"/>
          </a:p>
        </p:txBody>
      </p:sp>
    </p:spTree>
    <p:extLst>
      <p:ext uri="{BB962C8B-B14F-4D97-AF65-F5344CB8AC3E}">
        <p14:creationId xmlns:p14="http://schemas.microsoft.com/office/powerpoint/2010/main" val="4191430146"/>
      </p:ext>
    </p:extLst>
  </p:cSld>
  <p:clrMapOvr>
    <a:masterClrMapping/>
  </p:clrMapOvr>
  <p:extLst>
    <p:ext uri="{DCECCB84-F9BA-43D5-87BE-67443E8EF086}">
      <p15:sldGuideLst xmlns:p15="http://schemas.microsoft.com/office/powerpoint/2012/main">
        <p15:guide id="1" orient="horz" pos="3776" userDrawn="1">
          <p15:clr>
            <a:srgbClr val="F26B43"/>
          </p15:clr>
        </p15:guide>
        <p15:guide id="2" orient="horz" pos="344" userDrawn="1">
          <p15:clr>
            <a:srgbClr val="F26B43"/>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Freeform: Shape 9" descr="A large &quot;x&quot; indicating that this layout is not approved for use.">
            <a:extLst>
              <a:ext uri="{FF2B5EF4-FFF2-40B4-BE49-F238E27FC236}">
                <a16:creationId xmlns:a16="http://schemas.microsoft.com/office/drawing/2014/main" id="{B6B42EE6-B915-4BF1-8B9C-7DD5ACE2DD69}"/>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dirty="0"/>
          </a:p>
        </p:txBody>
      </p:sp>
      <p:sp>
        <p:nvSpPr>
          <p:cNvPr id="8" name="TextBox 7">
            <a:extLst>
              <a:ext uri="{FF2B5EF4-FFF2-40B4-BE49-F238E27FC236}">
                <a16:creationId xmlns:a16="http://schemas.microsoft.com/office/drawing/2014/main" id="{CD70083E-4733-4C8E-B27B-09B287FF1688}"/>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dirty="0">
                <a:solidFill>
                  <a:schemeClr val="tx1"/>
                </a:solidFill>
                <a:latin typeface="+mn-lt"/>
              </a:rPr>
              <a:t>Not for use. </a:t>
            </a:r>
            <a:r>
              <a:rPr lang="en-US" sz="1600" b="0" i="0" u="none" baseline="0" dirty="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3A8B14AA-3234-4FFB-B4D3-512ED6FA45CB}"/>
              </a:ext>
            </a:extLst>
          </p:cNvPr>
          <p:cNvSpPr>
            <a:spLocks noGrp="1"/>
          </p:cNvSpPr>
          <p:nvPr>
            <p:ph type="title" hasCustomPrompt="1"/>
          </p:nvPr>
        </p:nvSpPr>
        <p:spPr bwMode="gray">
          <a:xfrm>
            <a:off x="457199" y="555639"/>
            <a:ext cx="11274425" cy="304699"/>
          </a:xfrm>
        </p:spPr>
        <p:txBody>
          <a:bodyPr/>
          <a:lstStyle>
            <a:lvl1pPr>
              <a:defRPr/>
            </a:lvl1pPr>
          </a:lstStyle>
          <a:p>
            <a:r>
              <a:rPr lang="en-US" dirty="0"/>
              <a:t>Not for use. This is a Microsoft default.</a:t>
            </a:r>
          </a:p>
        </p:txBody>
      </p:sp>
      <p:sp>
        <p:nvSpPr>
          <p:cNvPr id="3" name="Content Placeholder 2">
            <a:extLst>
              <a:ext uri="{FF2B5EF4-FFF2-40B4-BE49-F238E27FC236}">
                <a16:creationId xmlns:a16="http://schemas.microsoft.com/office/drawing/2014/main" id="{4ABCB17D-A7A6-41F6-83CB-566500CE0480}"/>
              </a:ext>
            </a:extLst>
          </p:cNvPr>
          <p:cNvSpPr>
            <a:spLocks noGrp="1"/>
          </p:cNvSpPr>
          <p:nvPr>
            <p:ph sz="half" idx="1" hasCustomPrompt="1"/>
          </p:nvPr>
        </p:nvSpPr>
        <p:spPr bwMode="gray">
          <a:xfrm>
            <a:off x="838200" y="1469765"/>
            <a:ext cx="5181600" cy="4351338"/>
          </a:xfrm>
        </p:spPr>
        <p:txBody>
          <a:body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0EF25F9-31AF-45D7-90BD-D4D634628BC9}"/>
              </a:ext>
            </a:extLst>
          </p:cNvPr>
          <p:cNvSpPr>
            <a:spLocks noGrp="1"/>
          </p:cNvSpPr>
          <p:nvPr>
            <p:ph sz="half" idx="2" hasCustomPrompt="1"/>
          </p:nvPr>
        </p:nvSpPr>
        <p:spPr bwMode="gray">
          <a:xfrm>
            <a:off x="6172200" y="1469765"/>
            <a:ext cx="5181600" cy="4351338"/>
          </a:xfrm>
        </p:spPr>
        <p:txBody>
          <a:body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562DD608-68C8-4550-8B5B-0AD9AE479018}"/>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469831F6-C4D6-424D-B187-C11B57AE40DB}"/>
              </a:ext>
            </a:extLst>
          </p:cNvPr>
          <p:cNvSpPr>
            <a:spLocks noGrp="1"/>
          </p:cNvSpPr>
          <p:nvPr>
            <p:ph type="sldNum" sz="quarter" idx="12"/>
          </p:nvPr>
        </p:nvSpPr>
        <p:spPr bwMode="gray"/>
        <p:txBody>
          <a:bodyPr/>
          <a:lstStyle/>
          <a:p>
            <a:fld id="{03805D93-7D4B-4CBC-BABC-3A8AC08CB7F4}" type="slidenum">
              <a:rPr lang="en-US" smtClean="0"/>
              <a:t>‹#›</a:t>
            </a:fld>
            <a:endParaRPr lang="en-US" dirty="0"/>
          </a:p>
        </p:txBody>
      </p:sp>
      <p:sp>
        <p:nvSpPr>
          <p:cNvPr id="5" name="Date Placeholder 4">
            <a:extLst>
              <a:ext uri="{FF2B5EF4-FFF2-40B4-BE49-F238E27FC236}">
                <a16:creationId xmlns:a16="http://schemas.microsoft.com/office/drawing/2014/main" id="{9A220815-B520-464A-809E-9A762EE28066}"/>
              </a:ext>
            </a:extLst>
          </p:cNvPr>
          <p:cNvSpPr>
            <a:spLocks noGrp="1"/>
          </p:cNvSpPr>
          <p:nvPr>
            <p:ph type="dt" sz="half" idx="10"/>
          </p:nvPr>
        </p:nvSpPr>
        <p:spPr bwMode="gray"/>
        <p:txBody>
          <a:bodyPr/>
          <a:lstStyle/>
          <a:p>
            <a:fld id="{7A85C188-6EE6-4CE4-B4FB-26D1CB5302F7}" type="datetime1">
              <a:rPr lang="en-US" smtClean="0"/>
              <a:t>1/10/2025</a:t>
            </a:fld>
            <a:endParaRPr lang="en-US" dirty="0"/>
          </a:p>
        </p:txBody>
      </p:sp>
    </p:spTree>
    <p:extLst>
      <p:ext uri="{BB962C8B-B14F-4D97-AF65-F5344CB8AC3E}">
        <p14:creationId xmlns:p14="http://schemas.microsoft.com/office/powerpoint/2010/main" val="2711221741"/>
      </p:ext>
    </p:extLst>
  </p:cSld>
  <p:clrMapOvr>
    <a:masterClrMapping/>
  </p:clrMapOvr>
  <p:extLst>
    <p:ext uri="{DCECCB84-F9BA-43D5-87BE-67443E8EF086}">
      <p15:sldGuideLst xmlns:p15="http://schemas.microsoft.com/office/powerpoint/2012/main">
        <p15:guide id="1" orient="horz" pos="3776" userDrawn="1">
          <p15:clr>
            <a:srgbClr val="F26B43"/>
          </p15:clr>
        </p15:guide>
        <p15:guide id="2" orient="horz" pos="344" userDrawn="1">
          <p15:clr>
            <a:srgbClr val="F26B43"/>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Freeform: Shape 11" descr="A large &quot;x&quot; indicating that this layout is not approved for use.">
            <a:extLst>
              <a:ext uri="{FF2B5EF4-FFF2-40B4-BE49-F238E27FC236}">
                <a16:creationId xmlns:a16="http://schemas.microsoft.com/office/drawing/2014/main" id="{1C70D576-33E1-4B49-8568-E8D97423AE77}"/>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dirty="0"/>
          </a:p>
        </p:txBody>
      </p:sp>
      <p:sp>
        <p:nvSpPr>
          <p:cNvPr id="10" name="TextBox 9">
            <a:extLst>
              <a:ext uri="{FF2B5EF4-FFF2-40B4-BE49-F238E27FC236}">
                <a16:creationId xmlns:a16="http://schemas.microsoft.com/office/drawing/2014/main" id="{E00E51F3-FA16-4CC6-97C6-6EECCB9AFCBD}"/>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dirty="0">
                <a:solidFill>
                  <a:schemeClr val="tx1"/>
                </a:solidFill>
                <a:latin typeface="+mn-lt"/>
              </a:rPr>
              <a:t>Not for use. </a:t>
            </a:r>
            <a:r>
              <a:rPr lang="en-US" sz="1600" b="0" i="0" u="none" baseline="0" dirty="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CFA8E2E3-6B30-46B0-B4B4-027D6D07175E}"/>
              </a:ext>
            </a:extLst>
          </p:cNvPr>
          <p:cNvSpPr>
            <a:spLocks noGrp="1"/>
          </p:cNvSpPr>
          <p:nvPr>
            <p:ph type="title" hasCustomPrompt="1"/>
          </p:nvPr>
        </p:nvSpPr>
        <p:spPr bwMode="gray">
          <a:xfrm>
            <a:off x="457199" y="555639"/>
            <a:ext cx="11274426" cy="304699"/>
          </a:xfrm>
        </p:spPr>
        <p:txBody>
          <a:bodyPr/>
          <a:lstStyle>
            <a:lvl1pPr>
              <a:defRPr/>
            </a:lvl1pPr>
          </a:lstStyle>
          <a:p>
            <a:r>
              <a:rPr lang="en-US" dirty="0"/>
              <a:t>Not for use. This is a Microsoft default.</a:t>
            </a:r>
          </a:p>
        </p:txBody>
      </p:sp>
      <p:sp>
        <p:nvSpPr>
          <p:cNvPr id="3" name="Text Placeholder 2">
            <a:extLst>
              <a:ext uri="{FF2B5EF4-FFF2-40B4-BE49-F238E27FC236}">
                <a16:creationId xmlns:a16="http://schemas.microsoft.com/office/drawing/2014/main" id="{FCE00B74-BF12-4966-8AA7-173AC3483119}"/>
              </a:ext>
            </a:extLst>
          </p:cNvPr>
          <p:cNvSpPr>
            <a:spLocks noGrp="1"/>
          </p:cNvSpPr>
          <p:nvPr>
            <p:ph type="body" idx="1"/>
          </p:nvPr>
        </p:nvSpPr>
        <p:spPr bwMode="gray">
          <a:xfrm>
            <a:off x="839787" y="1469346"/>
            <a:ext cx="5184132" cy="823912"/>
          </a:xfrm>
        </p:spPr>
        <p:txBody>
          <a:bodyPr anchor="b"/>
          <a:lstStyle>
            <a:lvl1pPr marL="0" indent="0">
              <a:spcBef>
                <a:spcPts val="0"/>
              </a:spcBef>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024F8A-D5E1-459D-8864-ECDE8305BEE3}"/>
              </a:ext>
            </a:extLst>
          </p:cNvPr>
          <p:cNvSpPr>
            <a:spLocks noGrp="1"/>
          </p:cNvSpPr>
          <p:nvPr>
            <p:ph sz="half" idx="2" hasCustomPrompt="1"/>
          </p:nvPr>
        </p:nvSpPr>
        <p:spPr bwMode="gray">
          <a:xfrm>
            <a:off x="839787" y="2293257"/>
            <a:ext cx="5184132" cy="3527845"/>
          </a:xfrm>
        </p:spPr>
        <p:txBody>
          <a:body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EAA130C-8D3A-4BEE-B54E-02D7DF9EEB6D}"/>
              </a:ext>
            </a:extLst>
          </p:cNvPr>
          <p:cNvSpPr>
            <a:spLocks noGrp="1"/>
          </p:cNvSpPr>
          <p:nvPr>
            <p:ph type="body" sz="quarter" idx="3"/>
          </p:nvPr>
        </p:nvSpPr>
        <p:spPr bwMode="gray">
          <a:xfrm>
            <a:off x="6172200" y="1469346"/>
            <a:ext cx="5183188" cy="823912"/>
          </a:xfrm>
        </p:spPr>
        <p:txBody>
          <a:bodyPr anchor="b"/>
          <a:lstStyle>
            <a:lvl1pPr marL="0" indent="0">
              <a:spcBef>
                <a:spcPts val="0"/>
              </a:spcBef>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475553-3346-44A6-9C9C-B79A3C596C9C}"/>
              </a:ext>
            </a:extLst>
          </p:cNvPr>
          <p:cNvSpPr>
            <a:spLocks noGrp="1"/>
          </p:cNvSpPr>
          <p:nvPr>
            <p:ph sz="quarter" idx="4" hasCustomPrompt="1"/>
          </p:nvPr>
        </p:nvSpPr>
        <p:spPr bwMode="gray">
          <a:xfrm>
            <a:off x="6172200" y="2293258"/>
            <a:ext cx="5183188" cy="3527844"/>
          </a:xfrm>
        </p:spPr>
        <p:txBody>
          <a:body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208D5CB4-1D71-40A2-9087-19CAB8292F65}"/>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9" name="Slide Number Placeholder 8">
            <a:extLst>
              <a:ext uri="{FF2B5EF4-FFF2-40B4-BE49-F238E27FC236}">
                <a16:creationId xmlns:a16="http://schemas.microsoft.com/office/drawing/2014/main" id="{64858ABD-186B-4697-ADA0-B1768243BB63}"/>
              </a:ext>
            </a:extLst>
          </p:cNvPr>
          <p:cNvSpPr>
            <a:spLocks noGrp="1"/>
          </p:cNvSpPr>
          <p:nvPr>
            <p:ph type="sldNum" sz="quarter" idx="12"/>
          </p:nvPr>
        </p:nvSpPr>
        <p:spPr bwMode="gray"/>
        <p:txBody>
          <a:bodyPr/>
          <a:lstStyle/>
          <a:p>
            <a:fld id="{03805D93-7D4B-4CBC-BABC-3A8AC08CB7F4}" type="slidenum">
              <a:rPr lang="en-US" smtClean="0"/>
              <a:t>‹#›</a:t>
            </a:fld>
            <a:endParaRPr lang="en-US" dirty="0"/>
          </a:p>
        </p:txBody>
      </p:sp>
      <p:sp>
        <p:nvSpPr>
          <p:cNvPr id="7" name="Date Placeholder 6">
            <a:extLst>
              <a:ext uri="{FF2B5EF4-FFF2-40B4-BE49-F238E27FC236}">
                <a16:creationId xmlns:a16="http://schemas.microsoft.com/office/drawing/2014/main" id="{A31E6BBF-F3E7-49D2-A6BF-EC70F1823AB9}"/>
              </a:ext>
            </a:extLst>
          </p:cNvPr>
          <p:cNvSpPr>
            <a:spLocks noGrp="1"/>
          </p:cNvSpPr>
          <p:nvPr>
            <p:ph type="dt" sz="half" idx="10"/>
          </p:nvPr>
        </p:nvSpPr>
        <p:spPr bwMode="gray"/>
        <p:txBody>
          <a:bodyPr/>
          <a:lstStyle/>
          <a:p>
            <a:fld id="{E0F1A497-87B2-4BB0-9585-511D523D0685}" type="datetime1">
              <a:rPr lang="en-US" smtClean="0"/>
              <a:t>1/10/2025</a:t>
            </a:fld>
            <a:endParaRPr lang="en-US" dirty="0"/>
          </a:p>
        </p:txBody>
      </p:sp>
    </p:spTree>
    <p:extLst>
      <p:ext uri="{BB962C8B-B14F-4D97-AF65-F5344CB8AC3E}">
        <p14:creationId xmlns:p14="http://schemas.microsoft.com/office/powerpoint/2010/main" val="488667748"/>
      </p:ext>
    </p:extLst>
  </p:cSld>
  <p:clrMapOvr>
    <a:masterClrMapping/>
  </p:clrMapOvr>
  <p:extLst>
    <p:ext uri="{DCECCB84-F9BA-43D5-87BE-67443E8EF086}">
      <p15:sldGuideLst xmlns:p15="http://schemas.microsoft.com/office/powerpoint/2012/main">
        <p15:guide id="1" orient="horz" pos="3776" userDrawn="1">
          <p15:clr>
            <a:srgbClr val="F26B43"/>
          </p15:clr>
        </p15:guide>
        <p15:guide id="2" orient="horz" pos="344" userDrawn="1">
          <p15:clr>
            <a:srgbClr val="F26B43"/>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descr="A large &quot;x&quot; indicating that this layout is not approved for use.">
            <a:extLst>
              <a:ext uri="{FF2B5EF4-FFF2-40B4-BE49-F238E27FC236}">
                <a16:creationId xmlns:a16="http://schemas.microsoft.com/office/drawing/2014/main" id="{5F25F3A1-BD13-41CE-9176-E8CD536BC4D9}"/>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dirty="0"/>
          </a:p>
        </p:txBody>
      </p:sp>
      <p:sp>
        <p:nvSpPr>
          <p:cNvPr id="9" name="TextBox 8">
            <a:extLst>
              <a:ext uri="{FF2B5EF4-FFF2-40B4-BE49-F238E27FC236}">
                <a16:creationId xmlns:a16="http://schemas.microsoft.com/office/drawing/2014/main" id="{2A212493-ED92-4B1B-901F-F8694A916BCD}"/>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dirty="0">
                <a:solidFill>
                  <a:schemeClr val="tx1"/>
                </a:solidFill>
                <a:latin typeface="+mn-lt"/>
              </a:rPr>
              <a:t>Not for use. </a:t>
            </a:r>
            <a:r>
              <a:rPr lang="en-US" sz="1600" b="0" i="0" u="none" baseline="0" dirty="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A12F8FED-F893-4202-9729-070B73F89088}"/>
              </a:ext>
            </a:extLst>
          </p:cNvPr>
          <p:cNvSpPr>
            <a:spLocks noGrp="1"/>
          </p:cNvSpPr>
          <p:nvPr>
            <p:ph type="title" hasCustomPrompt="1"/>
          </p:nvPr>
        </p:nvSpPr>
        <p:spPr bwMode="gray">
          <a:xfrm>
            <a:off x="839788" y="959472"/>
            <a:ext cx="3932237" cy="609398"/>
          </a:xfrm>
        </p:spPr>
        <p:txBody>
          <a:bodyPr anchor="b"/>
          <a:lstStyle>
            <a:lvl1pPr>
              <a:defRPr sz="2200"/>
            </a:lvl1pPr>
          </a:lstStyle>
          <a:p>
            <a:r>
              <a:rPr lang="en-US" dirty="0"/>
              <a:t>Not for use. This is a Microsoft default.</a:t>
            </a:r>
          </a:p>
        </p:txBody>
      </p:sp>
      <p:sp>
        <p:nvSpPr>
          <p:cNvPr id="4" name="Text Placeholder 3">
            <a:extLst>
              <a:ext uri="{FF2B5EF4-FFF2-40B4-BE49-F238E27FC236}">
                <a16:creationId xmlns:a16="http://schemas.microsoft.com/office/drawing/2014/main" id="{3CCF252D-B8C8-459E-A3CF-ADE2DCB40929}"/>
              </a:ext>
            </a:extLst>
          </p:cNvPr>
          <p:cNvSpPr>
            <a:spLocks noGrp="1"/>
          </p:cNvSpPr>
          <p:nvPr>
            <p:ph type="body" sz="half" idx="2" hasCustomPrompt="1"/>
          </p:nvPr>
        </p:nvSpPr>
        <p:spPr bwMode="gray">
          <a:xfrm>
            <a:off x="839788" y="1568869"/>
            <a:ext cx="3932237" cy="3922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This layout is not intended for use within Optum presentations.</a:t>
            </a:r>
          </a:p>
        </p:txBody>
      </p:sp>
      <p:sp>
        <p:nvSpPr>
          <p:cNvPr id="3" name="Content Placeholder 2">
            <a:extLst>
              <a:ext uri="{FF2B5EF4-FFF2-40B4-BE49-F238E27FC236}">
                <a16:creationId xmlns:a16="http://schemas.microsoft.com/office/drawing/2014/main" id="{FAAB0851-1B55-4EF9-9DB6-030D02FC7FC5}"/>
              </a:ext>
            </a:extLst>
          </p:cNvPr>
          <p:cNvSpPr>
            <a:spLocks noGrp="1"/>
          </p:cNvSpPr>
          <p:nvPr>
            <p:ph idx="1" hasCustomPrompt="1"/>
          </p:nvPr>
        </p:nvSpPr>
        <p:spPr bwMode="gray">
          <a:xfrm>
            <a:off x="5183188" y="959471"/>
            <a:ext cx="6172200" cy="4531785"/>
          </a:xfrm>
        </p:spPr>
        <p:txBody>
          <a:bodyPr/>
          <a:lstStyle>
            <a:lvl1pPr>
              <a:defRPr sz="1800"/>
            </a:lvl1pPr>
            <a:lvl2pPr>
              <a:defRPr sz="18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1F63B6A4-E537-4167-B34F-EDFE426E1E8F}"/>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D8D5DB69-D84E-44DD-8501-317F2D6B91BC}"/>
              </a:ext>
            </a:extLst>
          </p:cNvPr>
          <p:cNvSpPr>
            <a:spLocks noGrp="1"/>
          </p:cNvSpPr>
          <p:nvPr>
            <p:ph type="sldNum" sz="quarter" idx="12"/>
          </p:nvPr>
        </p:nvSpPr>
        <p:spPr bwMode="gray"/>
        <p:txBody>
          <a:bodyPr/>
          <a:lstStyle/>
          <a:p>
            <a:fld id="{03805D93-7D4B-4CBC-BABC-3A8AC08CB7F4}" type="slidenum">
              <a:rPr lang="en-US" smtClean="0"/>
              <a:t>‹#›</a:t>
            </a:fld>
            <a:endParaRPr lang="en-US" dirty="0"/>
          </a:p>
        </p:txBody>
      </p:sp>
      <p:sp>
        <p:nvSpPr>
          <p:cNvPr id="5" name="Date Placeholder 4">
            <a:extLst>
              <a:ext uri="{FF2B5EF4-FFF2-40B4-BE49-F238E27FC236}">
                <a16:creationId xmlns:a16="http://schemas.microsoft.com/office/drawing/2014/main" id="{B5E4B62D-C99F-4CC3-9E19-1114B3E55C1F}"/>
              </a:ext>
            </a:extLst>
          </p:cNvPr>
          <p:cNvSpPr>
            <a:spLocks noGrp="1"/>
          </p:cNvSpPr>
          <p:nvPr>
            <p:ph type="dt" sz="half" idx="10"/>
          </p:nvPr>
        </p:nvSpPr>
        <p:spPr bwMode="gray"/>
        <p:txBody>
          <a:bodyPr/>
          <a:lstStyle/>
          <a:p>
            <a:fld id="{76DB6344-9634-4EE1-AD6E-4CFB04C90376}" type="datetime1">
              <a:rPr lang="en-US" smtClean="0"/>
              <a:t>1/10/2025</a:t>
            </a:fld>
            <a:endParaRPr lang="en-US" dirty="0"/>
          </a:p>
        </p:txBody>
      </p:sp>
    </p:spTree>
    <p:extLst>
      <p:ext uri="{BB962C8B-B14F-4D97-AF65-F5344CB8AC3E}">
        <p14:creationId xmlns:p14="http://schemas.microsoft.com/office/powerpoint/2010/main" val="3119207609"/>
      </p:ext>
    </p:extLst>
  </p:cSld>
  <p:clrMapOvr>
    <a:masterClrMapping/>
  </p:clrMapOvr>
  <p:extLst>
    <p:ext uri="{DCECCB84-F9BA-43D5-87BE-67443E8EF086}">
      <p15:sldGuideLst xmlns:p15="http://schemas.microsoft.com/office/powerpoint/2012/main">
        <p15:guide id="1" orient="horz" pos="3776" userDrawn="1">
          <p15:clr>
            <a:srgbClr val="F26B43"/>
          </p15:clr>
        </p15:guide>
        <p15:guide id="2" orient="horz" pos="344" userDrawn="1">
          <p15:clr>
            <a:srgbClr val="F26B43"/>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descr="A large &quot;x&quot; indicating that this layout is not approved for use.">
            <a:extLst>
              <a:ext uri="{FF2B5EF4-FFF2-40B4-BE49-F238E27FC236}">
                <a16:creationId xmlns:a16="http://schemas.microsoft.com/office/drawing/2014/main" id="{60799103-2F70-4C44-9BCC-51D14763EF0E}"/>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dirty="0"/>
          </a:p>
        </p:txBody>
      </p:sp>
      <p:sp>
        <p:nvSpPr>
          <p:cNvPr id="9" name="TextBox 8">
            <a:extLst>
              <a:ext uri="{FF2B5EF4-FFF2-40B4-BE49-F238E27FC236}">
                <a16:creationId xmlns:a16="http://schemas.microsoft.com/office/drawing/2014/main" id="{349FD152-129D-41A4-81CE-BC9A8DCD0B3A}"/>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dirty="0">
                <a:solidFill>
                  <a:schemeClr val="tx1"/>
                </a:solidFill>
                <a:latin typeface="+mn-lt"/>
              </a:rPr>
              <a:t>Not for use. </a:t>
            </a:r>
            <a:r>
              <a:rPr lang="en-US" sz="1600" b="0" i="0" u="none" baseline="0" dirty="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3871F256-EE8B-4C42-8A9F-D709E45FC9CE}"/>
              </a:ext>
            </a:extLst>
          </p:cNvPr>
          <p:cNvSpPr>
            <a:spLocks noGrp="1"/>
          </p:cNvSpPr>
          <p:nvPr>
            <p:ph type="title" hasCustomPrompt="1"/>
          </p:nvPr>
        </p:nvSpPr>
        <p:spPr bwMode="gray">
          <a:xfrm>
            <a:off x="839788" y="959472"/>
            <a:ext cx="3932237" cy="609398"/>
          </a:xfrm>
        </p:spPr>
        <p:txBody>
          <a:bodyPr anchor="b"/>
          <a:lstStyle>
            <a:lvl1pPr>
              <a:defRPr sz="2200"/>
            </a:lvl1pPr>
          </a:lstStyle>
          <a:p>
            <a:r>
              <a:rPr lang="en-US" dirty="0"/>
              <a:t>Not for use. This is a Microsoft default.</a:t>
            </a:r>
          </a:p>
        </p:txBody>
      </p:sp>
      <p:sp>
        <p:nvSpPr>
          <p:cNvPr id="4" name="Text Placeholder 3">
            <a:extLst>
              <a:ext uri="{FF2B5EF4-FFF2-40B4-BE49-F238E27FC236}">
                <a16:creationId xmlns:a16="http://schemas.microsoft.com/office/drawing/2014/main" id="{F2DB0F51-CDD0-41D4-A559-624A4917070B}"/>
              </a:ext>
            </a:extLst>
          </p:cNvPr>
          <p:cNvSpPr>
            <a:spLocks noGrp="1"/>
          </p:cNvSpPr>
          <p:nvPr>
            <p:ph type="body" sz="half" idx="2" hasCustomPrompt="1"/>
          </p:nvPr>
        </p:nvSpPr>
        <p:spPr bwMode="gray">
          <a:xfrm>
            <a:off x="839788" y="1568869"/>
            <a:ext cx="3932237" cy="3922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This layout is not intended for use within Optum presentations.</a:t>
            </a:r>
          </a:p>
        </p:txBody>
      </p:sp>
      <p:sp>
        <p:nvSpPr>
          <p:cNvPr id="3" name="Picture Placeholder 2">
            <a:extLst>
              <a:ext uri="{FF2B5EF4-FFF2-40B4-BE49-F238E27FC236}">
                <a16:creationId xmlns:a16="http://schemas.microsoft.com/office/drawing/2014/main" id="{F9491D2A-A402-47AC-9A86-6002422F21C9}"/>
              </a:ext>
              <a:ext uri="{C183D7F6-B498-43B3-948B-1728B52AA6E4}">
                <adec:decorative xmlns:adec="http://schemas.microsoft.com/office/drawing/2017/decorative" val="1"/>
              </a:ext>
            </a:extLst>
          </p:cNvPr>
          <p:cNvSpPr>
            <a:spLocks noGrp="1"/>
          </p:cNvSpPr>
          <p:nvPr>
            <p:ph type="pic" idx="1"/>
          </p:nvPr>
        </p:nvSpPr>
        <p:spPr bwMode="gray">
          <a:xfrm>
            <a:off x="5183188" y="959471"/>
            <a:ext cx="6172200" cy="4531785"/>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Footer Placeholder 5">
            <a:extLst>
              <a:ext uri="{FF2B5EF4-FFF2-40B4-BE49-F238E27FC236}">
                <a16:creationId xmlns:a16="http://schemas.microsoft.com/office/drawing/2014/main" id="{17F543A3-3277-40A0-B1C2-CADD5AB0387B}"/>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F13D95E8-D049-4386-B18A-005E76673283}"/>
              </a:ext>
            </a:extLst>
          </p:cNvPr>
          <p:cNvSpPr>
            <a:spLocks noGrp="1"/>
          </p:cNvSpPr>
          <p:nvPr>
            <p:ph type="sldNum" sz="quarter" idx="12"/>
          </p:nvPr>
        </p:nvSpPr>
        <p:spPr bwMode="gray"/>
        <p:txBody>
          <a:bodyPr/>
          <a:lstStyle/>
          <a:p>
            <a:fld id="{03805D93-7D4B-4CBC-BABC-3A8AC08CB7F4}" type="slidenum">
              <a:rPr lang="en-US" smtClean="0"/>
              <a:t>‹#›</a:t>
            </a:fld>
            <a:endParaRPr lang="en-US" dirty="0"/>
          </a:p>
        </p:txBody>
      </p:sp>
      <p:sp>
        <p:nvSpPr>
          <p:cNvPr id="5" name="Date Placeholder 4">
            <a:extLst>
              <a:ext uri="{FF2B5EF4-FFF2-40B4-BE49-F238E27FC236}">
                <a16:creationId xmlns:a16="http://schemas.microsoft.com/office/drawing/2014/main" id="{14CD89A7-8ADC-4D39-B15F-96B3FCC81854}"/>
              </a:ext>
            </a:extLst>
          </p:cNvPr>
          <p:cNvSpPr>
            <a:spLocks noGrp="1"/>
          </p:cNvSpPr>
          <p:nvPr>
            <p:ph type="dt" sz="half" idx="10"/>
          </p:nvPr>
        </p:nvSpPr>
        <p:spPr bwMode="gray"/>
        <p:txBody>
          <a:bodyPr/>
          <a:lstStyle/>
          <a:p>
            <a:fld id="{4437CA24-1245-463E-AFEC-6E03FD29D3A3}" type="datetime1">
              <a:rPr lang="en-US" smtClean="0"/>
              <a:t>1/10/2025</a:t>
            </a:fld>
            <a:endParaRPr lang="en-US" dirty="0"/>
          </a:p>
        </p:txBody>
      </p:sp>
    </p:spTree>
    <p:extLst>
      <p:ext uri="{BB962C8B-B14F-4D97-AF65-F5344CB8AC3E}">
        <p14:creationId xmlns:p14="http://schemas.microsoft.com/office/powerpoint/2010/main" val="103367083"/>
      </p:ext>
    </p:extLst>
  </p:cSld>
  <p:clrMapOvr>
    <a:masterClrMapping/>
  </p:clrMapOvr>
  <p:extLst>
    <p:ext uri="{DCECCB84-F9BA-43D5-87BE-67443E8EF086}">
      <p15:sldGuideLst xmlns:p15="http://schemas.microsoft.com/office/powerpoint/2012/main">
        <p15:guide id="1" orient="horz" pos="3776" userDrawn="1">
          <p15:clr>
            <a:srgbClr val="F26B43"/>
          </p15:clr>
        </p15:guide>
        <p15:guide id="2" orient="horz" pos="344" userDrawn="1">
          <p15:clr>
            <a:srgbClr val="F26B43"/>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2200" b="1" i="0">
                <a:solidFill>
                  <a:srgbClr val="002577"/>
                </a:solidFill>
                <a:latin typeface="Arial"/>
                <a:cs typeface="Aria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700" b="0" i="0">
                <a:solidFill>
                  <a:srgbClr val="4A4D4F"/>
                </a:solidFill>
                <a:latin typeface="Arial"/>
                <a:cs typeface="Arial"/>
              </a:defRPr>
            </a:lvl1pPr>
          </a:lstStyle>
          <a:p>
            <a:pPr marL="12700">
              <a:lnSpc>
                <a:spcPct val="100000"/>
              </a:lnSpc>
              <a:spcBef>
                <a:spcPts val="30"/>
              </a:spcBef>
            </a:pPr>
            <a:r>
              <a:rPr dirty="0"/>
              <a:t>©</a:t>
            </a:r>
            <a:r>
              <a:rPr spc="-25" dirty="0"/>
              <a:t> </a:t>
            </a:r>
            <a:r>
              <a:rPr dirty="0"/>
              <a:t>2024</a:t>
            </a:r>
            <a:r>
              <a:rPr spc="-10" dirty="0"/>
              <a:t> </a:t>
            </a:r>
            <a:r>
              <a:rPr dirty="0"/>
              <a:t>Optum,</a:t>
            </a:r>
            <a:r>
              <a:rPr spc="10" dirty="0"/>
              <a:t> </a:t>
            </a:r>
            <a:r>
              <a:rPr dirty="0"/>
              <a:t>Inc. All</a:t>
            </a:r>
            <a:r>
              <a:rPr spc="-35" dirty="0"/>
              <a:t> </a:t>
            </a:r>
            <a:r>
              <a:rPr dirty="0"/>
              <a:t>rights </a:t>
            </a:r>
            <a:r>
              <a:rPr spc="-10" dirty="0"/>
              <a:t>reserved.</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1/10/2025</a:t>
            </a:fld>
            <a:endParaRPr lang="en-US"/>
          </a:p>
        </p:txBody>
      </p:sp>
      <p:sp>
        <p:nvSpPr>
          <p:cNvPr id="6" name="Holder 6"/>
          <p:cNvSpPr>
            <a:spLocks noGrp="1"/>
          </p:cNvSpPr>
          <p:nvPr>
            <p:ph type="sldNum" sz="quarter" idx="7"/>
          </p:nvPr>
        </p:nvSpPr>
        <p:spPr/>
        <p:txBody>
          <a:bodyPr lIns="0" tIns="0" rIns="0" bIns="0"/>
          <a:lstStyle>
            <a:lvl1pPr>
              <a:defRPr sz="1000" b="1" i="0">
                <a:solidFill>
                  <a:srgbClr val="4A4D4F"/>
                </a:solidFill>
                <a:latin typeface="Arial"/>
                <a:cs typeface="Arial"/>
              </a:defRPr>
            </a:lvl1pPr>
          </a:lstStyle>
          <a:p>
            <a:pPr marL="107950">
              <a:lnSpc>
                <a:spcPct val="100000"/>
              </a:lnSpc>
            </a:pPr>
            <a:fld id="{81D60167-4931-47E6-BA6A-407CBD079E47}" type="slidenum">
              <a:rPr spc="-50" dirty="0"/>
              <a:t>‹#›</a:t>
            </a:fld>
            <a:endParaRPr spc="-50" dirty="0"/>
          </a:p>
        </p:txBody>
      </p:sp>
    </p:spTree>
    <p:extLst>
      <p:ext uri="{BB962C8B-B14F-4D97-AF65-F5344CB8AC3E}">
        <p14:creationId xmlns:p14="http://schemas.microsoft.com/office/powerpoint/2010/main" val="27080907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1" i="0">
                <a:solidFill>
                  <a:srgbClr val="002577"/>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700" b="0" i="0">
                <a:solidFill>
                  <a:srgbClr val="4A4D4F"/>
                </a:solidFill>
                <a:latin typeface="Arial"/>
                <a:cs typeface="Arial"/>
              </a:defRPr>
            </a:lvl1pPr>
          </a:lstStyle>
          <a:p>
            <a:pPr marL="12700">
              <a:lnSpc>
                <a:spcPct val="100000"/>
              </a:lnSpc>
              <a:spcBef>
                <a:spcPts val="30"/>
              </a:spcBef>
            </a:pPr>
            <a:r>
              <a:rPr dirty="0"/>
              <a:t>©</a:t>
            </a:r>
            <a:r>
              <a:rPr spc="-25" dirty="0"/>
              <a:t> </a:t>
            </a:r>
            <a:r>
              <a:rPr dirty="0"/>
              <a:t>2024</a:t>
            </a:r>
            <a:r>
              <a:rPr spc="-10" dirty="0"/>
              <a:t> </a:t>
            </a:r>
            <a:r>
              <a:rPr dirty="0"/>
              <a:t>Optum,</a:t>
            </a:r>
            <a:r>
              <a:rPr spc="10" dirty="0"/>
              <a:t> </a:t>
            </a:r>
            <a:r>
              <a:rPr dirty="0"/>
              <a:t>Inc. All</a:t>
            </a:r>
            <a:r>
              <a:rPr spc="-35" dirty="0"/>
              <a:t> </a:t>
            </a:r>
            <a:r>
              <a:rPr dirty="0"/>
              <a:t>rights </a:t>
            </a:r>
            <a:r>
              <a:rPr spc="-10" dirty="0"/>
              <a:t>reserved.</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1/10/2025</a:t>
            </a:fld>
            <a:endParaRPr lang="en-US"/>
          </a:p>
        </p:txBody>
      </p:sp>
      <p:sp>
        <p:nvSpPr>
          <p:cNvPr id="6" name="Holder 6"/>
          <p:cNvSpPr>
            <a:spLocks noGrp="1"/>
          </p:cNvSpPr>
          <p:nvPr>
            <p:ph type="sldNum" sz="quarter" idx="7"/>
          </p:nvPr>
        </p:nvSpPr>
        <p:spPr/>
        <p:txBody>
          <a:bodyPr lIns="0" tIns="0" rIns="0" bIns="0"/>
          <a:lstStyle>
            <a:lvl1pPr>
              <a:defRPr sz="1000" b="1" i="0">
                <a:solidFill>
                  <a:srgbClr val="4A4D4F"/>
                </a:solidFill>
                <a:latin typeface="Arial"/>
                <a:cs typeface="Arial"/>
              </a:defRPr>
            </a:lvl1pPr>
          </a:lstStyle>
          <a:p>
            <a:pPr marL="107950">
              <a:lnSpc>
                <a:spcPct val="100000"/>
              </a:lnSpc>
            </a:pPr>
            <a:fld id="{81D60167-4931-47E6-BA6A-407CBD079E47}" type="slidenum">
              <a:rPr spc="-50" dirty="0"/>
              <a:t>‹#›</a:t>
            </a:fld>
            <a:endParaRPr spc="-50" dirty="0"/>
          </a:p>
        </p:txBody>
      </p:sp>
    </p:spTree>
    <p:extLst>
      <p:ext uri="{BB962C8B-B14F-4D97-AF65-F5344CB8AC3E}">
        <p14:creationId xmlns:p14="http://schemas.microsoft.com/office/powerpoint/2010/main" val="28683007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1" i="0">
                <a:solidFill>
                  <a:srgbClr val="002577"/>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700" b="0" i="0">
                <a:solidFill>
                  <a:srgbClr val="4A4D4F"/>
                </a:solidFill>
                <a:latin typeface="Arial"/>
                <a:cs typeface="Arial"/>
              </a:defRPr>
            </a:lvl1pPr>
          </a:lstStyle>
          <a:p>
            <a:pPr marL="12700">
              <a:lnSpc>
                <a:spcPct val="100000"/>
              </a:lnSpc>
              <a:spcBef>
                <a:spcPts val="30"/>
              </a:spcBef>
            </a:pPr>
            <a:r>
              <a:rPr dirty="0"/>
              <a:t>©</a:t>
            </a:r>
            <a:r>
              <a:rPr spc="-25" dirty="0"/>
              <a:t> </a:t>
            </a:r>
            <a:r>
              <a:rPr dirty="0"/>
              <a:t>2024</a:t>
            </a:r>
            <a:r>
              <a:rPr spc="-10" dirty="0"/>
              <a:t> </a:t>
            </a:r>
            <a:r>
              <a:rPr dirty="0"/>
              <a:t>Optum,</a:t>
            </a:r>
            <a:r>
              <a:rPr spc="10" dirty="0"/>
              <a:t> </a:t>
            </a:r>
            <a:r>
              <a:rPr dirty="0"/>
              <a:t>Inc. All</a:t>
            </a:r>
            <a:r>
              <a:rPr spc="-35" dirty="0"/>
              <a:t> </a:t>
            </a:r>
            <a:r>
              <a:rPr dirty="0"/>
              <a:t>rights </a:t>
            </a:r>
            <a:r>
              <a:rPr spc="-10" dirty="0"/>
              <a:t>reserved.</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1/10/2025</a:t>
            </a:fld>
            <a:endParaRPr lang="en-US"/>
          </a:p>
        </p:txBody>
      </p:sp>
      <p:sp>
        <p:nvSpPr>
          <p:cNvPr id="7" name="Holder 7"/>
          <p:cNvSpPr>
            <a:spLocks noGrp="1"/>
          </p:cNvSpPr>
          <p:nvPr>
            <p:ph type="sldNum" sz="quarter" idx="7"/>
          </p:nvPr>
        </p:nvSpPr>
        <p:spPr/>
        <p:txBody>
          <a:bodyPr lIns="0" tIns="0" rIns="0" bIns="0"/>
          <a:lstStyle>
            <a:lvl1pPr>
              <a:defRPr sz="1000" b="1" i="0">
                <a:solidFill>
                  <a:srgbClr val="4A4D4F"/>
                </a:solidFill>
                <a:latin typeface="Arial"/>
                <a:cs typeface="Arial"/>
              </a:defRPr>
            </a:lvl1pPr>
          </a:lstStyle>
          <a:p>
            <a:pPr marL="107950">
              <a:lnSpc>
                <a:spcPct val="100000"/>
              </a:lnSpc>
            </a:pPr>
            <a:fld id="{81D60167-4931-47E6-BA6A-407CBD079E47}" type="slidenum">
              <a:rPr spc="-50" dirty="0"/>
              <a:t>‹#›</a:t>
            </a:fld>
            <a:endParaRPr spc="-50" dirty="0"/>
          </a:p>
        </p:txBody>
      </p:sp>
    </p:spTree>
    <p:extLst>
      <p:ext uri="{BB962C8B-B14F-4D97-AF65-F5344CB8AC3E}">
        <p14:creationId xmlns:p14="http://schemas.microsoft.com/office/powerpoint/2010/main" val="6637883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D9F6F9"/>
          </a:solidFill>
        </p:spPr>
        <p:txBody>
          <a:bodyPr wrap="square" lIns="0" tIns="0" rIns="0" bIns="0" rtlCol="0"/>
          <a:lstStyle/>
          <a:p>
            <a:endParaRPr/>
          </a:p>
        </p:txBody>
      </p:sp>
      <p:sp>
        <p:nvSpPr>
          <p:cNvPr id="17" name="bg object 17"/>
          <p:cNvSpPr/>
          <p:nvPr/>
        </p:nvSpPr>
        <p:spPr>
          <a:xfrm>
            <a:off x="463294" y="6345491"/>
            <a:ext cx="770890" cy="221615"/>
          </a:xfrm>
          <a:custGeom>
            <a:avLst/>
            <a:gdLst/>
            <a:ahLst/>
            <a:cxnLst/>
            <a:rect l="l" t="t" r="r" b="b"/>
            <a:pathLst>
              <a:path w="770890" h="221615">
                <a:moveTo>
                  <a:pt x="683883" y="57025"/>
                </a:moveTo>
                <a:lnTo>
                  <a:pt x="614527" y="57025"/>
                </a:lnTo>
                <a:lnTo>
                  <a:pt x="621447" y="49312"/>
                </a:lnTo>
                <a:lnTo>
                  <a:pt x="629648" y="43888"/>
                </a:lnTo>
                <a:lnTo>
                  <a:pt x="638946" y="40683"/>
                </a:lnTo>
                <a:lnTo>
                  <a:pt x="649161" y="39631"/>
                </a:lnTo>
                <a:lnTo>
                  <a:pt x="661543" y="41115"/>
                </a:lnTo>
                <a:lnTo>
                  <a:pt x="671935" y="45339"/>
                </a:lnTo>
                <a:lnTo>
                  <a:pt x="680267" y="51964"/>
                </a:lnTo>
                <a:lnTo>
                  <a:pt x="683883" y="57025"/>
                </a:lnTo>
                <a:close/>
              </a:path>
              <a:path w="770890" h="221615">
                <a:moveTo>
                  <a:pt x="763134" y="60649"/>
                </a:moveTo>
                <a:lnTo>
                  <a:pt x="686472" y="60649"/>
                </a:lnTo>
                <a:lnTo>
                  <a:pt x="693957" y="51450"/>
                </a:lnTo>
                <a:lnTo>
                  <a:pt x="703544" y="44883"/>
                </a:lnTo>
                <a:lnTo>
                  <a:pt x="714592" y="40943"/>
                </a:lnTo>
                <a:lnTo>
                  <a:pt x="726461" y="39631"/>
                </a:lnTo>
                <a:lnTo>
                  <a:pt x="745392" y="43373"/>
                </a:lnTo>
                <a:lnTo>
                  <a:pt x="759227" y="53616"/>
                </a:lnTo>
                <a:lnTo>
                  <a:pt x="763134" y="60649"/>
                </a:lnTo>
                <a:close/>
              </a:path>
              <a:path w="770890" h="221615">
                <a:moveTo>
                  <a:pt x="614995" y="171066"/>
                </a:moveTo>
                <a:lnTo>
                  <a:pt x="572829" y="171066"/>
                </a:lnTo>
                <a:lnTo>
                  <a:pt x="572829" y="41561"/>
                </a:lnTo>
                <a:lnTo>
                  <a:pt x="614287" y="41561"/>
                </a:lnTo>
                <a:lnTo>
                  <a:pt x="614407" y="49312"/>
                </a:lnTo>
                <a:lnTo>
                  <a:pt x="614527" y="57025"/>
                </a:lnTo>
                <a:lnTo>
                  <a:pt x="683883" y="57025"/>
                </a:lnTo>
                <a:lnTo>
                  <a:pt x="686472" y="60649"/>
                </a:lnTo>
                <a:lnTo>
                  <a:pt x="763134" y="60649"/>
                </a:lnTo>
                <a:lnTo>
                  <a:pt x="767712" y="68889"/>
                </a:lnTo>
                <a:lnTo>
                  <a:pt x="768485" y="73935"/>
                </a:lnTo>
                <a:lnTo>
                  <a:pt x="632801" y="73935"/>
                </a:lnTo>
                <a:lnTo>
                  <a:pt x="625905" y="75302"/>
                </a:lnTo>
                <a:lnTo>
                  <a:pt x="620241" y="79252"/>
                </a:lnTo>
                <a:lnTo>
                  <a:pt x="616406" y="85559"/>
                </a:lnTo>
                <a:lnTo>
                  <a:pt x="614995" y="93993"/>
                </a:lnTo>
                <a:lnTo>
                  <a:pt x="614995" y="171066"/>
                </a:lnTo>
                <a:close/>
              </a:path>
              <a:path w="770890" h="221615">
                <a:moveTo>
                  <a:pt x="692796" y="171066"/>
                </a:moveTo>
                <a:lnTo>
                  <a:pt x="650608" y="171066"/>
                </a:lnTo>
                <a:lnTo>
                  <a:pt x="650608" y="93993"/>
                </a:lnTo>
                <a:lnTo>
                  <a:pt x="649199" y="85559"/>
                </a:lnTo>
                <a:lnTo>
                  <a:pt x="645366" y="79252"/>
                </a:lnTo>
                <a:lnTo>
                  <a:pt x="639703" y="75302"/>
                </a:lnTo>
                <a:lnTo>
                  <a:pt x="632801" y="73935"/>
                </a:lnTo>
                <a:lnTo>
                  <a:pt x="710602" y="73935"/>
                </a:lnTo>
                <a:lnTo>
                  <a:pt x="703701" y="75302"/>
                </a:lnTo>
                <a:lnTo>
                  <a:pt x="698038" y="79252"/>
                </a:lnTo>
                <a:lnTo>
                  <a:pt x="694205" y="85559"/>
                </a:lnTo>
                <a:lnTo>
                  <a:pt x="692796" y="93993"/>
                </a:lnTo>
                <a:lnTo>
                  <a:pt x="692796" y="171066"/>
                </a:lnTo>
                <a:close/>
              </a:path>
              <a:path w="770890" h="221615">
                <a:moveTo>
                  <a:pt x="770597" y="171066"/>
                </a:moveTo>
                <a:lnTo>
                  <a:pt x="728409" y="171066"/>
                </a:lnTo>
                <a:lnTo>
                  <a:pt x="728409" y="93993"/>
                </a:lnTo>
                <a:lnTo>
                  <a:pt x="727000" y="85559"/>
                </a:lnTo>
                <a:lnTo>
                  <a:pt x="723167" y="79252"/>
                </a:lnTo>
                <a:lnTo>
                  <a:pt x="717504" y="75302"/>
                </a:lnTo>
                <a:lnTo>
                  <a:pt x="710602" y="73935"/>
                </a:lnTo>
                <a:lnTo>
                  <a:pt x="768485" y="73935"/>
                </a:lnTo>
                <a:lnTo>
                  <a:pt x="770597" y="87717"/>
                </a:lnTo>
                <a:lnTo>
                  <a:pt x="770597" y="171066"/>
                </a:lnTo>
                <a:close/>
              </a:path>
              <a:path w="770890" h="221615">
                <a:moveTo>
                  <a:pt x="497727" y="173967"/>
                </a:moveTo>
                <a:lnTo>
                  <a:pt x="473797" y="170501"/>
                </a:lnTo>
                <a:lnTo>
                  <a:pt x="454442" y="160374"/>
                </a:lnTo>
                <a:lnTo>
                  <a:pt x="441488" y="143995"/>
                </a:lnTo>
                <a:lnTo>
                  <a:pt x="436764" y="121772"/>
                </a:lnTo>
                <a:lnTo>
                  <a:pt x="436764" y="41561"/>
                </a:lnTo>
                <a:lnTo>
                  <a:pt x="479202" y="41561"/>
                </a:lnTo>
                <a:lnTo>
                  <a:pt x="479202" y="120575"/>
                </a:lnTo>
                <a:lnTo>
                  <a:pt x="480556" y="128273"/>
                </a:lnTo>
                <a:lnTo>
                  <a:pt x="484356" y="134135"/>
                </a:lnTo>
                <a:lnTo>
                  <a:pt x="490213" y="137868"/>
                </a:lnTo>
                <a:lnTo>
                  <a:pt x="497738" y="139178"/>
                </a:lnTo>
                <a:lnTo>
                  <a:pt x="554989" y="139178"/>
                </a:lnTo>
                <a:lnTo>
                  <a:pt x="553965" y="143995"/>
                </a:lnTo>
                <a:lnTo>
                  <a:pt x="541009" y="160374"/>
                </a:lnTo>
                <a:lnTo>
                  <a:pt x="521653" y="170501"/>
                </a:lnTo>
                <a:lnTo>
                  <a:pt x="497727" y="173967"/>
                </a:lnTo>
                <a:close/>
              </a:path>
              <a:path w="770890" h="221615">
                <a:moveTo>
                  <a:pt x="554989" y="139178"/>
                </a:moveTo>
                <a:lnTo>
                  <a:pt x="497738" y="139178"/>
                </a:lnTo>
                <a:lnTo>
                  <a:pt x="505263" y="137868"/>
                </a:lnTo>
                <a:lnTo>
                  <a:pt x="511120" y="134135"/>
                </a:lnTo>
                <a:lnTo>
                  <a:pt x="514921" y="128273"/>
                </a:lnTo>
                <a:lnTo>
                  <a:pt x="516274" y="120575"/>
                </a:lnTo>
                <a:lnTo>
                  <a:pt x="516274" y="41561"/>
                </a:lnTo>
                <a:lnTo>
                  <a:pt x="558712" y="41561"/>
                </a:lnTo>
                <a:lnTo>
                  <a:pt x="558712" y="121772"/>
                </a:lnTo>
                <a:lnTo>
                  <a:pt x="557308" y="128273"/>
                </a:lnTo>
                <a:lnTo>
                  <a:pt x="554989" y="139178"/>
                </a:lnTo>
                <a:close/>
              </a:path>
              <a:path w="770890" h="221615">
                <a:moveTo>
                  <a:pt x="398463" y="172996"/>
                </a:moveTo>
                <a:lnTo>
                  <a:pt x="377550" y="169965"/>
                </a:lnTo>
                <a:lnTo>
                  <a:pt x="361735" y="160886"/>
                </a:lnTo>
                <a:lnTo>
                  <a:pt x="351726" y="145781"/>
                </a:lnTo>
                <a:lnTo>
                  <a:pt x="348232" y="124673"/>
                </a:lnTo>
                <a:lnTo>
                  <a:pt x="348232" y="8454"/>
                </a:lnTo>
                <a:lnTo>
                  <a:pt x="390419" y="8454"/>
                </a:lnTo>
                <a:lnTo>
                  <a:pt x="390419" y="41561"/>
                </a:lnTo>
                <a:lnTo>
                  <a:pt x="425292" y="41561"/>
                </a:lnTo>
                <a:lnTo>
                  <a:pt x="425292" y="74905"/>
                </a:lnTo>
                <a:lnTo>
                  <a:pt x="390419" y="74905"/>
                </a:lnTo>
                <a:lnTo>
                  <a:pt x="390419" y="133117"/>
                </a:lnTo>
                <a:lnTo>
                  <a:pt x="397973" y="138196"/>
                </a:lnTo>
                <a:lnTo>
                  <a:pt x="425292" y="138196"/>
                </a:lnTo>
                <a:lnTo>
                  <a:pt x="425292" y="168651"/>
                </a:lnTo>
                <a:lnTo>
                  <a:pt x="418870" y="170754"/>
                </a:lnTo>
                <a:lnTo>
                  <a:pt x="412151" y="172089"/>
                </a:lnTo>
                <a:lnTo>
                  <a:pt x="405295" y="172792"/>
                </a:lnTo>
                <a:lnTo>
                  <a:pt x="398463" y="172996"/>
                </a:lnTo>
                <a:close/>
              </a:path>
              <a:path w="770890" h="221615">
                <a:moveTo>
                  <a:pt x="425292" y="138196"/>
                </a:moveTo>
                <a:lnTo>
                  <a:pt x="413831" y="138196"/>
                </a:lnTo>
                <a:lnTo>
                  <a:pt x="419197" y="137474"/>
                </a:lnTo>
                <a:lnTo>
                  <a:pt x="425292" y="135544"/>
                </a:lnTo>
                <a:lnTo>
                  <a:pt x="425292" y="138196"/>
                </a:lnTo>
                <a:close/>
              </a:path>
              <a:path w="770890" h="221615">
                <a:moveTo>
                  <a:pt x="315324" y="56529"/>
                </a:moveTo>
                <a:lnTo>
                  <a:pt x="232401" y="56529"/>
                </a:lnTo>
                <a:lnTo>
                  <a:pt x="241247" y="49406"/>
                </a:lnTo>
                <a:lnTo>
                  <a:pt x="251238" y="44091"/>
                </a:lnTo>
                <a:lnTo>
                  <a:pt x="262234" y="40768"/>
                </a:lnTo>
                <a:lnTo>
                  <a:pt x="274099" y="39620"/>
                </a:lnTo>
                <a:lnTo>
                  <a:pt x="298886" y="44841"/>
                </a:lnTo>
                <a:lnTo>
                  <a:pt x="315324" y="56529"/>
                </a:lnTo>
                <a:close/>
              </a:path>
              <a:path w="770890" h="221615">
                <a:moveTo>
                  <a:pt x="233620" y="221320"/>
                </a:moveTo>
                <a:lnTo>
                  <a:pt x="191193" y="221320"/>
                </a:lnTo>
                <a:lnTo>
                  <a:pt x="191193" y="41550"/>
                </a:lnTo>
                <a:lnTo>
                  <a:pt x="232161" y="41550"/>
                </a:lnTo>
                <a:lnTo>
                  <a:pt x="232287" y="49406"/>
                </a:lnTo>
                <a:lnTo>
                  <a:pt x="232401" y="56529"/>
                </a:lnTo>
                <a:lnTo>
                  <a:pt x="315324" y="56529"/>
                </a:lnTo>
                <a:lnTo>
                  <a:pt x="318941" y="59101"/>
                </a:lnTo>
                <a:lnTo>
                  <a:pt x="328487" y="74172"/>
                </a:lnTo>
                <a:lnTo>
                  <a:pt x="264346" y="74172"/>
                </a:lnTo>
                <a:lnTo>
                  <a:pt x="252345" y="76611"/>
                </a:lnTo>
                <a:lnTo>
                  <a:pt x="242583" y="83353"/>
                </a:lnTo>
                <a:lnTo>
                  <a:pt x="236021" y="93539"/>
                </a:lnTo>
                <a:lnTo>
                  <a:pt x="233620" y="106308"/>
                </a:lnTo>
                <a:lnTo>
                  <a:pt x="236021" y="119214"/>
                </a:lnTo>
                <a:lnTo>
                  <a:pt x="242583" y="129471"/>
                </a:lnTo>
                <a:lnTo>
                  <a:pt x="252345" y="136239"/>
                </a:lnTo>
                <a:lnTo>
                  <a:pt x="264346" y="138682"/>
                </a:lnTo>
                <a:lnTo>
                  <a:pt x="328437" y="138682"/>
                </a:lnTo>
                <a:lnTo>
                  <a:pt x="318941" y="153723"/>
                </a:lnTo>
                <a:lnTo>
                  <a:pt x="313593" y="157532"/>
                </a:lnTo>
                <a:lnTo>
                  <a:pt x="233620" y="157532"/>
                </a:lnTo>
                <a:lnTo>
                  <a:pt x="233620" y="221320"/>
                </a:lnTo>
                <a:close/>
              </a:path>
              <a:path w="770890" h="221615">
                <a:moveTo>
                  <a:pt x="328437" y="138682"/>
                </a:moveTo>
                <a:lnTo>
                  <a:pt x="264346" y="138682"/>
                </a:lnTo>
                <a:lnTo>
                  <a:pt x="276209" y="136239"/>
                </a:lnTo>
                <a:lnTo>
                  <a:pt x="285900" y="129471"/>
                </a:lnTo>
                <a:lnTo>
                  <a:pt x="292436" y="119214"/>
                </a:lnTo>
                <a:lnTo>
                  <a:pt x="294833" y="106308"/>
                </a:lnTo>
                <a:lnTo>
                  <a:pt x="292433" y="93539"/>
                </a:lnTo>
                <a:lnTo>
                  <a:pt x="285894" y="83353"/>
                </a:lnTo>
                <a:lnTo>
                  <a:pt x="276201" y="76611"/>
                </a:lnTo>
                <a:lnTo>
                  <a:pt x="264346" y="74172"/>
                </a:lnTo>
                <a:lnTo>
                  <a:pt x="328487" y="74172"/>
                </a:lnTo>
                <a:lnTo>
                  <a:pt x="332364" y="80292"/>
                </a:lnTo>
                <a:lnTo>
                  <a:pt x="337260" y="106308"/>
                </a:lnTo>
                <a:lnTo>
                  <a:pt x="332364" y="132461"/>
                </a:lnTo>
                <a:lnTo>
                  <a:pt x="328437" y="138682"/>
                </a:lnTo>
                <a:close/>
              </a:path>
              <a:path w="770890" h="221615">
                <a:moveTo>
                  <a:pt x="274099" y="173234"/>
                </a:moveTo>
                <a:lnTo>
                  <a:pt x="262698" y="172174"/>
                </a:lnTo>
                <a:lnTo>
                  <a:pt x="252031" y="169099"/>
                </a:lnTo>
                <a:lnTo>
                  <a:pt x="242277" y="164167"/>
                </a:lnTo>
                <a:lnTo>
                  <a:pt x="233620" y="157532"/>
                </a:lnTo>
                <a:lnTo>
                  <a:pt x="313593" y="157532"/>
                </a:lnTo>
                <a:lnTo>
                  <a:pt x="298886" y="168009"/>
                </a:lnTo>
                <a:lnTo>
                  <a:pt x="274099" y="173234"/>
                </a:lnTo>
                <a:close/>
              </a:path>
              <a:path w="770890" h="221615">
                <a:moveTo>
                  <a:pt x="89251" y="172996"/>
                </a:moveTo>
                <a:lnTo>
                  <a:pt x="54215" y="166243"/>
                </a:lnTo>
                <a:lnTo>
                  <a:pt x="25878" y="147779"/>
                </a:lnTo>
                <a:lnTo>
                  <a:pt x="6915" y="120300"/>
                </a:lnTo>
                <a:lnTo>
                  <a:pt x="0" y="86498"/>
                </a:lnTo>
                <a:lnTo>
                  <a:pt x="6915" y="52696"/>
                </a:lnTo>
                <a:lnTo>
                  <a:pt x="25878" y="25217"/>
                </a:lnTo>
                <a:lnTo>
                  <a:pt x="54215" y="6753"/>
                </a:lnTo>
                <a:lnTo>
                  <a:pt x="89251" y="0"/>
                </a:lnTo>
                <a:lnTo>
                  <a:pt x="124286" y="6753"/>
                </a:lnTo>
                <a:lnTo>
                  <a:pt x="152623" y="25217"/>
                </a:lnTo>
                <a:lnTo>
                  <a:pt x="162898" y="40105"/>
                </a:lnTo>
                <a:lnTo>
                  <a:pt x="89251" y="40105"/>
                </a:lnTo>
                <a:lnTo>
                  <a:pt x="71924" y="43616"/>
                </a:lnTo>
                <a:lnTo>
                  <a:pt x="57821" y="53333"/>
                </a:lnTo>
                <a:lnTo>
                  <a:pt x="48336" y="68035"/>
                </a:lnTo>
                <a:lnTo>
                  <a:pt x="44865" y="86498"/>
                </a:lnTo>
                <a:lnTo>
                  <a:pt x="48336" y="104961"/>
                </a:lnTo>
                <a:lnTo>
                  <a:pt x="57821" y="119663"/>
                </a:lnTo>
                <a:lnTo>
                  <a:pt x="71924" y="129380"/>
                </a:lnTo>
                <a:lnTo>
                  <a:pt x="89251" y="132891"/>
                </a:lnTo>
                <a:lnTo>
                  <a:pt x="162898" y="132891"/>
                </a:lnTo>
                <a:lnTo>
                  <a:pt x="152623" y="147779"/>
                </a:lnTo>
                <a:lnTo>
                  <a:pt x="124286" y="166243"/>
                </a:lnTo>
                <a:lnTo>
                  <a:pt x="89251" y="172996"/>
                </a:lnTo>
                <a:close/>
              </a:path>
              <a:path w="770890" h="221615">
                <a:moveTo>
                  <a:pt x="162898" y="132891"/>
                </a:moveTo>
                <a:lnTo>
                  <a:pt x="89251" y="132891"/>
                </a:lnTo>
                <a:lnTo>
                  <a:pt x="106577" y="129380"/>
                </a:lnTo>
                <a:lnTo>
                  <a:pt x="120680" y="119663"/>
                </a:lnTo>
                <a:lnTo>
                  <a:pt x="130165" y="104961"/>
                </a:lnTo>
                <a:lnTo>
                  <a:pt x="133637" y="86498"/>
                </a:lnTo>
                <a:lnTo>
                  <a:pt x="130162" y="68035"/>
                </a:lnTo>
                <a:lnTo>
                  <a:pt x="120675" y="53333"/>
                </a:lnTo>
                <a:lnTo>
                  <a:pt x="106570" y="43616"/>
                </a:lnTo>
                <a:lnTo>
                  <a:pt x="89251" y="40105"/>
                </a:lnTo>
                <a:lnTo>
                  <a:pt x="162898" y="40105"/>
                </a:lnTo>
                <a:lnTo>
                  <a:pt x="171586" y="52696"/>
                </a:lnTo>
                <a:lnTo>
                  <a:pt x="178502" y="86498"/>
                </a:lnTo>
                <a:lnTo>
                  <a:pt x="171586" y="120300"/>
                </a:lnTo>
                <a:lnTo>
                  <a:pt x="162898" y="132891"/>
                </a:lnTo>
                <a:close/>
              </a:path>
            </a:pathLst>
          </a:custGeom>
          <a:solidFill>
            <a:srgbClr val="FF602B"/>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200" b="1" i="0">
                <a:solidFill>
                  <a:srgbClr val="002577"/>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700" b="0" i="0">
                <a:solidFill>
                  <a:srgbClr val="4A4D4F"/>
                </a:solidFill>
                <a:latin typeface="Arial"/>
                <a:cs typeface="Arial"/>
              </a:defRPr>
            </a:lvl1pPr>
          </a:lstStyle>
          <a:p>
            <a:pPr marL="12700">
              <a:lnSpc>
                <a:spcPct val="100000"/>
              </a:lnSpc>
              <a:spcBef>
                <a:spcPts val="30"/>
              </a:spcBef>
            </a:pPr>
            <a:r>
              <a:rPr dirty="0"/>
              <a:t>©</a:t>
            </a:r>
            <a:r>
              <a:rPr spc="-25" dirty="0"/>
              <a:t> </a:t>
            </a:r>
            <a:r>
              <a:rPr dirty="0"/>
              <a:t>2024</a:t>
            </a:r>
            <a:r>
              <a:rPr spc="-10" dirty="0"/>
              <a:t> </a:t>
            </a:r>
            <a:r>
              <a:rPr dirty="0"/>
              <a:t>Optum,</a:t>
            </a:r>
            <a:r>
              <a:rPr spc="10" dirty="0"/>
              <a:t> </a:t>
            </a:r>
            <a:r>
              <a:rPr dirty="0"/>
              <a:t>Inc. All</a:t>
            </a:r>
            <a:r>
              <a:rPr spc="-35" dirty="0"/>
              <a:t> </a:t>
            </a:r>
            <a:r>
              <a:rPr dirty="0"/>
              <a:t>rights </a:t>
            </a:r>
            <a:r>
              <a:rPr spc="-10" dirty="0"/>
              <a:t>reserved.</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1/10/2025</a:t>
            </a:fld>
            <a:endParaRPr lang="en-US"/>
          </a:p>
        </p:txBody>
      </p:sp>
      <p:sp>
        <p:nvSpPr>
          <p:cNvPr id="5" name="Holder 5"/>
          <p:cNvSpPr>
            <a:spLocks noGrp="1"/>
          </p:cNvSpPr>
          <p:nvPr>
            <p:ph type="sldNum" sz="quarter" idx="7"/>
          </p:nvPr>
        </p:nvSpPr>
        <p:spPr/>
        <p:txBody>
          <a:bodyPr lIns="0" tIns="0" rIns="0" bIns="0"/>
          <a:lstStyle>
            <a:lvl1pPr>
              <a:defRPr sz="1000" b="1" i="0">
                <a:solidFill>
                  <a:srgbClr val="4A4D4F"/>
                </a:solidFill>
                <a:latin typeface="Arial"/>
                <a:cs typeface="Arial"/>
              </a:defRPr>
            </a:lvl1pPr>
          </a:lstStyle>
          <a:p>
            <a:pPr marL="107950">
              <a:lnSpc>
                <a:spcPct val="100000"/>
              </a:lnSpc>
            </a:pPr>
            <a:fld id="{81D60167-4931-47E6-BA6A-407CBD079E47}" type="slidenum">
              <a:rPr spc="-50" dirty="0"/>
              <a:t>‹#›</a:t>
            </a:fld>
            <a:endParaRPr spc="-50" dirty="0"/>
          </a:p>
        </p:txBody>
      </p:sp>
    </p:spTree>
    <p:extLst>
      <p:ext uri="{BB962C8B-B14F-4D97-AF65-F5344CB8AC3E}">
        <p14:creationId xmlns:p14="http://schemas.microsoft.com/office/powerpoint/2010/main" val="2394372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03">
    <p:bg>
      <p:bgPr>
        <a:solidFill>
          <a:schemeClr val="bg2"/>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dirty="0"/>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Month DD, YYYY (May also be location or speaker)</a:t>
            </a:r>
          </a:p>
        </p:txBody>
      </p:sp>
      <p:sp>
        <p:nvSpPr>
          <p:cNvPr id="4" name="Picture Placeholder 3">
            <a:extLst>
              <a:ext uri="{FF2B5EF4-FFF2-40B4-BE49-F238E27FC236}">
                <a16:creationId xmlns:a16="http://schemas.microsoft.com/office/drawing/2014/main" id="{8CD0ED72-F2BF-4DE5-8A8E-A97770B1058A}"/>
              </a:ext>
              <a:ext uri="{C183D7F6-B498-43B3-948B-1728B52AA6E4}">
                <adec:decorative xmlns:adec="http://schemas.microsoft.com/office/drawing/2017/decorative" val="1"/>
              </a:ext>
            </a:extLst>
          </p:cNvPr>
          <p:cNvSpPr>
            <a:spLocks noGrp="1"/>
          </p:cNvSpPr>
          <p:nvPr>
            <p:ph type="pic" sz="quarter" idx="15" hasCustomPrompt="1"/>
          </p:nvPr>
        </p:nvSpPr>
        <p:spPr bwMode="gray">
          <a:xfrm>
            <a:off x="6019800" y="0"/>
            <a:ext cx="6172200" cy="6858000"/>
          </a:xfrm>
          <a:noFill/>
        </p:spPr>
        <p:txBody>
          <a:bodyPr lIns="914400" rIns="914400">
            <a:normAutofit/>
          </a:bodyPr>
          <a:lstStyle>
            <a:lvl1pPr algn="ctr">
              <a:defRPr sz="1400"/>
            </a:lvl1pPr>
          </a:lstStyle>
          <a:p>
            <a:br>
              <a:rPr lang="en-US" dirty="0"/>
            </a:br>
            <a:br>
              <a:rPr lang="en-US" dirty="0"/>
            </a:br>
            <a:br>
              <a:rPr lang="en-US" dirty="0"/>
            </a:br>
            <a:r>
              <a:rPr lang="en-US" dirty="0"/>
              <a:t>An image or illustration should be inserted into this region, but the dimensions should remain unchanged.</a:t>
            </a:r>
            <a:br>
              <a:rPr lang="en-US" dirty="0"/>
            </a:br>
            <a:br>
              <a:rPr lang="en-US" dirty="0"/>
            </a:br>
            <a:r>
              <a:rPr lang="en-US" dirty="0"/>
              <a:t>Navigate to the curated cover image options that downloaded with the template suite and chose the desired option. </a:t>
            </a: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To access broader brand approved photography, visit: brand.optum.com/content/photography-library.</a:t>
            </a:r>
            <a:br>
              <a:rPr lang="en-US" dirty="0"/>
            </a:br>
            <a:br>
              <a:rPr lang="en-US" dirty="0"/>
            </a:br>
            <a:r>
              <a:rPr lang="en-US" dirty="0"/>
              <a:t>To access broader brand approved illustrations, visit: brand.optum.com/content/illustration-library. Once an illustration is downloaded, insert the SVG from within the PowerPoint folder.</a:t>
            </a:r>
          </a:p>
        </p:txBody>
      </p:sp>
      <p:sp>
        <p:nvSpPr>
          <p:cNvPr id="10" name="Date Placeholder 9">
            <a:extLst>
              <a:ext uri="{FF2B5EF4-FFF2-40B4-BE49-F238E27FC236}">
                <a16:creationId xmlns:a16="http://schemas.microsoft.com/office/drawing/2014/main" id="{D64D994A-1F86-650F-91D1-D9CF4A6D5AF1}"/>
              </a:ext>
            </a:extLst>
          </p:cNvPr>
          <p:cNvSpPr>
            <a:spLocks noGrp="1"/>
          </p:cNvSpPr>
          <p:nvPr>
            <p:ph type="dt" sz="half" idx="16"/>
          </p:nvPr>
        </p:nvSpPr>
        <p:spPr bwMode="gray"/>
        <p:txBody>
          <a:bodyPr/>
          <a:lstStyle/>
          <a:p>
            <a:fld id="{5A9CD506-BBDE-4CF9-B632-8F7D90F3E413}" type="datetime1">
              <a:rPr lang="en-US" smtClean="0"/>
              <a:t>1/10/2025</a:t>
            </a:fld>
            <a:endParaRPr lang="en-US" dirty="0"/>
          </a:p>
        </p:txBody>
      </p:sp>
      <p:sp>
        <p:nvSpPr>
          <p:cNvPr id="12" name="Footer Placeholder 11">
            <a:extLst>
              <a:ext uri="{FF2B5EF4-FFF2-40B4-BE49-F238E27FC236}">
                <a16:creationId xmlns:a16="http://schemas.microsoft.com/office/drawing/2014/main" id="{97300FDB-6AA7-7D29-6E6C-DAB8AF3C6B3B}"/>
              </a:ext>
            </a:extLst>
          </p:cNvPr>
          <p:cNvSpPr>
            <a:spLocks noGrp="1"/>
          </p:cNvSpPr>
          <p:nvPr>
            <p:ph type="ftr" sz="quarter" idx="17"/>
          </p:nvPr>
        </p:nvSpPr>
        <p:spPr bwMode="gray"/>
        <p:txBody>
          <a:bodyPr/>
          <a:lstStyle/>
          <a:p>
            <a:r>
              <a:rPr lang="en-US"/>
              <a:t>Confidential property of Optum. Do not distribute or reproduce without express permission from Optum.</a:t>
            </a:r>
            <a:endParaRPr lang="en-US" dirty="0"/>
          </a:p>
        </p:txBody>
      </p:sp>
      <p:sp>
        <p:nvSpPr>
          <p:cNvPr id="13" name="Slide Number Placeholder 12">
            <a:extLst>
              <a:ext uri="{FF2B5EF4-FFF2-40B4-BE49-F238E27FC236}">
                <a16:creationId xmlns:a16="http://schemas.microsoft.com/office/drawing/2014/main" id="{7FADA5F4-B71C-E968-5670-1EEE3C6C9F24}"/>
              </a:ext>
            </a:extLst>
          </p:cNvPr>
          <p:cNvSpPr>
            <a:spLocks noGrp="1"/>
          </p:cNvSpPr>
          <p:nvPr>
            <p:ph type="sldNum" sz="quarter" idx="18"/>
          </p:nvPr>
        </p:nvSpPr>
        <p:spPr bwMode="gray"/>
        <p:txBody>
          <a:bodyPr/>
          <a:lstStyle/>
          <a:p>
            <a:fld id="{03805D93-7D4B-4CBC-BABC-3A8AC08CB7F4}" type="slidenum">
              <a:rPr lang="en-US" smtClean="0"/>
              <a:pPr/>
              <a:t>‹#›</a:t>
            </a:fld>
            <a:endParaRPr lang="en-US" dirty="0"/>
          </a:p>
        </p:txBody>
      </p:sp>
    </p:spTree>
    <p:extLst>
      <p:ext uri="{BB962C8B-B14F-4D97-AF65-F5344CB8AC3E}">
        <p14:creationId xmlns:p14="http://schemas.microsoft.com/office/powerpoint/2010/main" val="3911489854"/>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700" b="0" i="0">
                <a:solidFill>
                  <a:srgbClr val="4A4D4F"/>
                </a:solidFill>
                <a:latin typeface="Arial"/>
                <a:cs typeface="Arial"/>
              </a:defRPr>
            </a:lvl1pPr>
          </a:lstStyle>
          <a:p>
            <a:pPr marL="12700">
              <a:lnSpc>
                <a:spcPct val="100000"/>
              </a:lnSpc>
              <a:spcBef>
                <a:spcPts val="30"/>
              </a:spcBef>
            </a:pPr>
            <a:r>
              <a:rPr dirty="0"/>
              <a:t>©</a:t>
            </a:r>
            <a:r>
              <a:rPr spc="-25" dirty="0"/>
              <a:t> </a:t>
            </a:r>
            <a:r>
              <a:rPr dirty="0"/>
              <a:t>2024</a:t>
            </a:r>
            <a:r>
              <a:rPr spc="-10" dirty="0"/>
              <a:t> </a:t>
            </a:r>
            <a:r>
              <a:rPr dirty="0"/>
              <a:t>Optum,</a:t>
            </a:r>
            <a:r>
              <a:rPr spc="10" dirty="0"/>
              <a:t> </a:t>
            </a:r>
            <a:r>
              <a:rPr dirty="0"/>
              <a:t>Inc. All</a:t>
            </a:r>
            <a:r>
              <a:rPr spc="-35" dirty="0"/>
              <a:t> </a:t>
            </a:r>
            <a:r>
              <a:rPr dirty="0"/>
              <a:t>rights </a:t>
            </a:r>
            <a:r>
              <a:rPr spc="-10" dirty="0"/>
              <a:t>reserved.</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1/10/2025</a:t>
            </a:fld>
            <a:endParaRPr lang="en-US"/>
          </a:p>
        </p:txBody>
      </p:sp>
      <p:sp>
        <p:nvSpPr>
          <p:cNvPr id="4" name="Holder 4"/>
          <p:cNvSpPr>
            <a:spLocks noGrp="1"/>
          </p:cNvSpPr>
          <p:nvPr>
            <p:ph type="sldNum" sz="quarter" idx="7"/>
          </p:nvPr>
        </p:nvSpPr>
        <p:spPr/>
        <p:txBody>
          <a:bodyPr lIns="0" tIns="0" rIns="0" bIns="0"/>
          <a:lstStyle>
            <a:lvl1pPr>
              <a:defRPr sz="1000" b="1" i="0">
                <a:solidFill>
                  <a:srgbClr val="4A4D4F"/>
                </a:solidFill>
                <a:latin typeface="Arial"/>
                <a:cs typeface="Arial"/>
              </a:defRPr>
            </a:lvl1pPr>
          </a:lstStyle>
          <a:p>
            <a:pPr marL="107950">
              <a:lnSpc>
                <a:spcPct val="100000"/>
              </a:lnSpc>
            </a:pPr>
            <a:fld id="{81D60167-4931-47E6-BA6A-407CBD079E47}" type="slidenum">
              <a:rPr spc="-50" dirty="0"/>
              <a:t>‹#›</a:t>
            </a:fld>
            <a:endParaRPr spc="-50" dirty="0"/>
          </a:p>
        </p:txBody>
      </p:sp>
    </p:spTree>
    <p:extLst>
      <p:ext uri="{BB962C8B-B14F-4D97-AF65-F5344CB8AC3E}">
        <p14:creationId xmlns:p14="http://schemas.microsoft.com/office/powerpoint/2010/main" val="3660677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cSld name="Section Header 02">
    <p:bg>
      <p:bgRef idx="1001">
        <a:schemeClr val="bg2"/>
      </p:bgRef>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53CF638C-039E-4A48-A8EB-E2D0262E67A1}" type="datetime1">
              <a:rPr lang="en-US" smtClean="0"/>
              <a:t>1/10/2025</a:t>
            </a:fld>
            <a:endParaRPr lang="en-US"/>
          </a:p>
        </p:txBody>
      </p:sp>
      <p:sp>
        <p:nvSpPr>
          <p:cNvPr id="6" name="Slide Number Placeholder 5" hidden="1">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5" name="Footer Placeholder 4" hidden="1">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 (optional); Arial 24pt, sentence case</a:t>
            </a:r>
          </a:p>
        </p:txBody>
      </p:sp>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a:t>Section title; Arial 55pt, sentence case</a:t>
            </a:r>
          </a:p>
        </p:txBody>
      </p:sp>
    </p:spTree>
    <p:extLst>
      <p:ext uri="{BB962C8B-B14F-4D97-AF65-F5344CB8AC3E}">
        <p14:creationId xmlns:p14="http://schemas.microsoft.com/office/powerpoint/2010/main" val="76264232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7">
          <p15:clr>
            <a:srgbClr val="FBAE40"/>
          </p15:clr>
        </p15:guide>
        <p15:guide id="3" orient="horz" pos="2505">
          <p15:clr>
            <a:srgbClr val="FBAE40"/>
          </p15:clr>
        </p15:guide>
        <p15:guide id="4" orient="horz" pos="267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 04">
    <p:bg>
      <p:bgPr>
        <a:solidFill>
          <a:schemeClr val="bg2"/>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dirty="0"/>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Month DD, YYYY (May also be location or speaker)</a:t>
            </a:r>
          </a:p>
        </p:txBody>
      </p:sp>
      <p:sp>
        <p:nvSpPr>
          <p:cNvPr id="5" name="Picture Placeholder 4">
            <a:extLst>
              <a:ext uri="{FF2B5EF4-FFF2-40B4-BE49-F238E27FC236}">
                <a16:creationId xmlns:a16="http://schemas.microsoft.com/office/drawing/2014/main" id="{6602CFF5-9BBC-863E-C089-A676996FA394}"/>
              </a:ext>
              <a:ext uri="{C183D7F6-B498-43B3-948B-1728B52AA6E4}">
                <adec:decorative xmlns:adec="http://schemas.microsoft.com/office/drawing/2017/decorative" val="1"/>
              </a:ext>
            </a:extLst>
          </p:cNvPr>
          <p:cNvSpPr>
            <a:spLocks noGrp="1"/>
          </p:cNvSpPr>
          <p:nvPr>
            <p:ph type="pic" sz="quarter" idx="15" hasCustomPrompt="1"/>
          </p:nvPr>
        </p:nvSpPr>
        <p:spPr bwMode="gray">
          <a:xfrm>
            <a:off x="6032150" y="0"/>
            <a:ext cx="6159851" cy="6858000"/>
          </a:xfrm>
          <a:custGeom>
            <a:avLst/>
            <a:gdLst>
              <a:gd name="connsiteX0" fmla="*/ 1344464 w 6159851"/>
              <a:gd name="connsiteY0" fmla="*/ 0 h 6858000"/>
              <a:gd name="connsiteX1" fmla="*/ 6159851 w 6159851"/>
              <a:gd name="connsiteY1" fmla="*/ 0 h 6858000"/>
              <a:gd name="connsiteX2" fmla="*/ 6159851 w 6159851"/>
              <a:gd name="connsiteY2" fmla="*/ 6858000 h 6858000"/>
              <a:gd name="connsiteX3" fmla="*/ 1344464 w 6159851"/>
              <a:gd name="connsiteY3" fmla="*/ 6858000 h 6858000"/>
              <a:gd name="connsiteX4" fmla="*/ 1311470 w 6159851"/>
              <a:gd name="connsiteY4" fmla="*/ 6823394 h 6858000"/>
              <a:gd name="connsiteX5" fmla="*/ 0 w 6159851"/>
              <a:gd name="connsiteY5" fmla="*/ 3429000 h 6858000"/>
              <a:gd name="connsiteX6" fmla="*/ 1311470 w 6159851"/>
              <a:gd name="connsiteY6" fmla="*/ 3460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59851" h="6858000">
                <a:moveTo>
                  <a:pt x="1344464" y="0"/>
                </a:moveTo>
                <a:lnTo>
                  <a:pt x="6159851" y="0"/>
                </a:lnTo>
                <a:lnTo>
                  <a:pt x="6159851" y="6858000"/>
                </a:lnTo>
                <a:lnTo>
                  <a:pt x="1344464" y="6858000"/>
                </a:lnTo>
                <a:lnTo>
                  <a:pt x="1311470" y="6823394"/>
                </a:lnTo>
                <a:cubicBezTo>
                  <a:pt x="496631" y="5926872"/>
                  <a:pt x="0" y="4735933"/>
                  <a:pt x="0" y="3429000"/>
                </a:cubicBezTo>
                <a:cubicBezTo>
                  <a:pt x="0" y="2122067"/>
                  <a:pt x="496631" y="931128"/>
                  <a:pt x="1311470" y="34607"/>
                </a:cubicBezTo>
                <a:close/>
              </a:path>
            </a:pathLst>
          </a:custGeom>
          <a:noFill/>
        </p:spPr>
        <p:txBody>
          <a:bodyPr wrap="square" lIns="914400" rIns="914400">
            <a:noAutofit/>
          </a:bodyPr>
          <a:lstStyle>
            <a:lvl1pPr algn="ctr">
              <a:defRPr sz="1400"/>
            </a:lvl1pPr>
          </a:lstStyle>
          <a:p>
            <a:br>
              <a:rPr lang="en-US" dirty="0"/>
            </a:br>
            <a:br>
              <a:rPr lang="en-US" dirty="0"/>
            </a:br>
            <a:br>
              <a:rPr lang="en-US" dirty="0"/>
            </a:br>
            <a:r>
              <a:rPr lang="en-US" dirty="0"/>
              <a:t>An image or illustration should be inserted into this region, but the dimensions should remain unchanged.</a:t>
            </a:r>
            <a:br>
              <a:rPr lang="en-US" dirty="0"/>
            </a:br>
            <a:br>
              <a:rPr lang="en-US" dirty="0"/>
            </a:br>
            <a:r>
              <a:rPr lang="en-US" dirty="0"/>
              <a:t>Navigate to the curated cover image options that downloaded with the template suite and chose the desired option. </a:t>
            </a: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To access broader brand approved photography, visit: brand.optum.com/content/photography-library.</a:t>
            </a:r>
            <a:br>
              <a:rPr lang="en-US" dirty="0"/>
            </a:br>
            <a:br>
              <a:rPr lang="en-US" dirty="0"/>
            </a:br>
            <a:r>
              <a:rPr lang="en-US" dirty="0"/>
              <a:t>To access broader brand approved illustrations, visit: brand.optum.com/content/illustration-library. Once an illustration is downloaded, insert the SVG from within the PowerPoint folder.</a:t>
            </a:r>
          </a:p>
        </p:txBody>
      </p:sp>
      <p:sp>
        <p:nvSpPr>
          <p:cNvPr id="3" name="Date Placeholder 2">
            <a:extLst>
              <a:ext uri="{FF2B5EF4-FFF2-40B4-BE49-F238E27FC236}">
                <a16:creationId xmlns:a16="http://schemas.microsoft.com/office/drawing/2014/main" id="{14B58E5A-BF8F-9CC6-1870-BB7839F7C399}"/>
              </a:ext>
            </a:extLst>
          </p:cNvPr>
          <p:cNvSpPr>
            <a:spLocks noGrp="1"/>
          </p:cNvSpPr>
          <p:nvPr>
            <p:ph type="dt" sz="half" idx="16"/>
          </p:nvPr>
        </p:nvSpPr>
        <p:spPr bwMode="gray"/>
        <p:txBody>
          <a:bodyPr/>
          <a:lstStyle/>
          <a:p>
            <a:fld id="{60F8F0ED-20B8-48DE-9EB5-9F456DA1A569}" type="datetime1">
              <a:rPr lang="en-US" smtClean="0"/>
              <a:t>1/10/2025</a:t>
            </a:fld>
            <a:endParaRPr lang="en-US" dirty="0"/>
          </a:p>
        </p:txBody>
      </p:sp>
      <p:sp>
        <p:nvSpPr>
          <p:cNvPr id="4" name="Footer Placeholder 3">
            <a:extLst>
              <a:ext uri="{FF2B5EF4-FFF2-40B4-BE49-F238E27FC236}">
                <a16:creationId xmlns:a16="http://schemas.microsoft.com/office/drawing/2014/main" id="{5CCAC17E-165F-4D50-26D1-8EE65CB27552}"/>
              </a:ext>
            </a:extLst>
          </p:cNvPr>
          <p:cNvSpPr>
            <a:spLocks noGrp="1"/>
          </p:cNvSpPr>
          <p:nvPr>
            <p:ph type="ftr" sz="quarter" idx="17"/>
          </p:nvPr>
        </p:nvSpPr>
        <p:spPr bwMode="gray"/>
        <p:txBody>
          <a:bodyPr/>
          <a:lstStyle/>
          <a:p>
            <a:r>
              <a:rPr lang="en-US"/>
              <a:t>Confidential property of Optum. Do not distribute or reproduce without express permission from Optum.</a:t>
            </a:r>
            <a:endParaRPr lang="en-US" dirty="0"/>
          </a:p>
        </p:txBody>
      </p:sp>
      <p:sp>
        <p:nvSpPr>
          <p:cNvPr id="9" name="Slide Number Placeholder 8">
            <a:extLst>
              <a:ext uri="{FF2B5EF4-FFF2-40B4-BE49-F238E27FC236}">
                <a16:creationId xmlns:a16="http://schemas.microsoft.com/office/drawing/2014/main" id="{E64404C2-5DC8-B39C-1165-3141C2711ECC}"/>
              </a:ext>
            </a:extLst>
          </p:cNvPr>
          <p:cNvSpPr>
            <a:spLocks noGrp="1"/>
          </p:cNvSpPr>
          <p:nvPr>
            <p:ph type="sldNum" sz="quarter" idx="18"/>
          </p:nvPr>
        </p:nvSpPr>
        <p:spPr bwMode="gray"/>
        <p:txBody>
          <a:bodyPr/>
          <a:lstStyle/>
          <a:p>
            <a:fld id="{03805D93-7D4B-4CBC-BABC-3A8AC08CB7F4}" type="slidenum">
              <a:rPr lang="en-US" smtClean="0"/>
              <a:pPr/>
              <a:t>‹#›</a:t>
            </a:fld>
            <a:endParaRPr lang="en-US" dirty="0"/>
          </a:p>
        </p:txBody>
      </p:sp>
    </p:spTree>
    <p:extLst>
      <p:ext uri="{BB962C8B-B14F-4D97-AF65-F5344CB8AC3E}">
        <p14:creationId xmlns:p14="http://schemas.microsoft.com/office/powerpoint/2010/main" val="4158496890"/>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ver 05">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dirty="0"/>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Month DD, YYYY (May also be location or speaker)</a:t>
            </a:r>
          </a:p>
        </p:txBody>
      </p:sp>
      <p:sp>
        <p:nvSpPr>
          <p:cNvPr id="4" name="Picture Placeholder 3">
            <a:extLst>
              <a:ext uri="{FF2B5EF4-FFF2-40B4-BE49-F238E27FC236}">
                <a16:creationId xmlns:a16="http://schemas.microsoft.com/office/drawing/2014/main" id="{8CD0ED72-F2BF-4DE5-8A8E-A97770B1058A}"/>
              </a:ext>
              <a:ext uri="{C183D7F6-B498-43B3-948B-1728B52AA6E4}">
                <adec:decorative xmlns:adec="http://schemas.microsoft.com/office/drawing/2017/decorative" val="1"/>
              </a:ext>
            </a:extLst>
          </p:cNvPr>
          <p:cNvSpPr>
            <a:spLocks noGrp="1"/>
          </p:cNvSpPr>
          <p:nvPr>
            <p:ph type="pic" sz="quarter" idx="15" hasCustomPrompt="1"/>
          </p:nvPr>
        </p:nvSpPr>
        <p:spPr bwMode="gray">
          <a:xfrm>
            <a:off x="6019800" y="0"/>
            <a:ext cx="6172200" cy="6858000"/>
          </a:xfrm>
          <a:noFill/>
        </p:spPr>
        <p:txBody>
          <a:bodyPr lIns="914400" rIns="914400">
            <a:normAutofit/>
          </a:bodyPr>
          <a:lstStyle>
            <a:lvl1pPr algn="ctr">
              <a:defRPr sz="1400"/>
            </a:lvl1pPr>
          </a:lstStyle>
          <a:p>
            <a:br>
              <a:rPr lang="en-US" dirty="0"/>
            </a:br>
            <a:br>
              <a:rPr lang="en-US" dirty="0"/>
            </a:br>
            <a:br>
              <a:rPr lang="en-US" dirty="0"/>
            </a:br>
            <a:r>
              <a:rPr lang="en-US" dirty="0"/>
              <a:t>An image or illustration should be inserted into this region, but the dimensions should remain unchanged.</a:t>
            </a:r>
            <a:br>
              <a:rPr lang="en-US" dirty="0"/>
            </a:br>
            <a:br>
              <a:rPr lang="en-US" dirty="0"/>
            </a:br>
            <a:r>
              <a:rPr lang="en-US" dirty="0"/>
              <a:t>Navigate to the curated cover image options that downloaded with the template suite and chose the desired option. </a:t>
            </a: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To access broader brand approved photography, visit: brand.optum.com/content/photography-library.</a:t>
            </a:r>
            <a:br>
              <a:rPr lang="en-US" dirty="0"/>
            </a:br>
            <a:br>
              <a:rPr lang="en-US" dirty="0"/>
            </a:br>
            <a:r>
              <a:rPr lang="en-US" dirty="0"/>
              <a:t>To access broader brand approved illustrations, visit: brand.optum.com/content/illustration-library. Once an illustration is downloaded, insert the SVG from within the PowerPoint folder.</a:t>
            </a:r>
          </a:p>
        </p:txBody>
      </p:sp>
      <p:sp>
        <p:nvSpPr>
          <p:cNvPr id="9" name="Date Placeholder 8">
            <a:extLst>
              <a:ext uri="{FF2B5EF4-FFF2-40B4-BE49-F238E27FC236}">
                <a16:creationId xmlns:a16="http://schemas.microsoft.com/office/drawing/2014/main" id="{52474C07-8F5D-CC3D-9724-9A29EA763F79}"/>
              </a:ext>
            </a:extLst>
          </p:cNvPr>
          <p:cNvSpPr>
            <a:spLocks noGrp="1"/>
          </p:cNvSpPr>
          <p:nvPr>
            <p:ph type="dt" sz="half" idx="16"/>
          </p:nvPr>
        </p:nvSpPr>
        <p:spPr bwMode="gray"/>
        <p:txBody>
          <a:bodyPr/>
          <a:lstStyle/>
          <a:p>
            <a:fld id="{B28F20F1-5D0C-4198-AC00-2E91EC130C9A}" type="datetime1">
              <a:rPr lang="en-US" smtClean="0"/>
              <a:t>1/10/2025</a:t>
            </a:fld>
            <a:endParaRPr lang="en-US" dirty="0"/>
          </a:p>
        </p:txBody>
      </p:sp>
      <p:sp>
        <p:nvSpPr>
          <p:cNvPr id="10" name="Footer Placeholder 9">
            <a:extLst>
              <a:ext uri="{FF2B5EF4-FFF2-40B4-BE49-F238E27FC236}">
                <a16:creationId xmlns:a16="http://schemas.microsoft.com/office/drawing/2014/main" id="{D471F904-8B56-7EFA-3473-9DFAE1BFA581}"/>
              </a:ext>
            </a:extLst>
          </p:cNvPr>
          <p:cNvSpPr>
            <a:spLocks noGrp="1"/>
          </p:cNvSpPr>
          <p:nvPr>
            <p:ph type="ftr" sz="quarter" idx="17"/>
          </p:nvPr>
        </p:nvSpPr>
        <p:spPr bwMode="gray"/>
        <p:txBody>
          <a:bodyPr/>
          <a:lstStyle/>
          <a:p>
            <a:r>
              <a:rPr lang="en-US"/>
              <a:t>Confidential property of Optum. Do not distribute or reproduce without express permission from Optum.</a:t>
            </a:r>
            <a:endParaRPr lang="en-US" dirty="0"/>
          </a:p>
        </p:txBody>
      </p:sp>
      <p:sp>
        <p:nvSpPr>
          <p:cNvPr id="12" name="Slide Number Placeholder 11">
            <a:extLst>
              <a:ext uri="{FF2B5EF4-FFF2-40B4-BE49-F238E27FC236}">
                <a16:creationId xmlns:a16="http://schemas.microsoft.com/office/drawing/2014/main" id="{FC8C7DF5-F873-F2E9-CB9E-9C8CF17D2CC0}"/>
              </a:ext>
            </a:extLst>
          </p:cNvPr>
          <p:cNvSpPr>
            <a:spLocks noGrp="1"/>
          </p:cNvSpPr>
          <p:nvPr>
            <p:ph type="sldNum" sz="quarter" idx="18"/>
          </p:nvPr>
        </p:nvSpPr>
        <p:spPr bwMode="gray"/>
        <p:txBody>
          <a:bodyPr/>
          <a:lstStyle/>
          <a:p>
            <a:fld id="{03805D93-7D4B-4CBC-BABC-3A8AC08CB7F4}" type="slidenum">
              <a:rPr lang="en-US" smtClean="0"/>
              <a:pPr/>
              <a:t>‹#›</a:t>
            </a:fld>
            <a:endParaRPr lang="en-US" dirty="0"/>
          </a:p>
        </p:txBody>
      </p:sp>
    </p:spTree>
    <p:extLst>
      <p:ext uri="{BB962C8B-B14F-4D97-AF65-F5344CB8AC3E}">
        <p14:creationId xmlns:p14="http://schemas.microsoft.com/office/powerpoint/2010/main" val="584705517"/>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ver 06">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dirty="0"/>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Month DD, YYYY (May also be location or speaker)</a:t>
            </a:r>
          </a:p>
        </p:txBody>
      </p:sp>
      <p:sp>
        <p:nvSpPr>
          <p:cNvPr id="5" name="Picture Placeholder 4">
            <a:extLst>
              <a:ext uri="{FF2B5EF4-FFF2-40B4-BE49-F238E27FC236}">
                <a16:creationId xmlns:a16="http://schemas.microsoft.com/office/drawing/2014/main" id="{693E2B6F-B0F8-598A-12EC-0815E7654FD0}"/>
              </a:ext>
              <a:ext uri="{C183D7F6-B498-43B3-948B-1728B52AA6E4}">
                <adec:decorative xmlns:adec="http://schemas.microsoft.com/office/drawing/2017/decorative" val="1"/>
              </a:ext>
            </a:extLst>
          </p:cNvPr>
          <p:cNvSpPr>
            <a:spLocks noGrp="1"/>
          </p:cNvSpPr>
          <p:nvPr>
            <p:ph type="pic" sz="quarter" idx="15" hasCustomPrompt="1"/>
          </p:nvPr>
        </p:nvSpPr>
        <p:spPr bwMode="gray">
          <a:xfrm>
            <a:off x="6032150" y="0"/>
            <a:ext cx="6159851" cy="6858000"/>
          </a:xfrm>
          <a:custGeom>
            <a:avLst/>
            <a:gdLst>
              <a:gd name="connsiteX0" fmla="*/ 1344464 w 6159851"/>
              <a:gd name="connsiteY0" fmla="*/ 0 h 6858000"/>
              <a:gd name="connsiteX1" fmla="*/ 6159851 w 6159851"/>
              <a:gd name="connsiteY1" fmla="*/ 0 h 6858000"/>
              <a:gd name="connsiteX2" fmla="*/ 6159851 w 6159851"/>
              <a:gd name="connsiteY2" fmla="*/ 6858000 h 6858000"/>
              <a:gd name="connsiteX3" fmla="*/ 1344464 w 6159851"/>
              <a:gd name="connsiteY3" fmla="*/ 6858000 h 6858000"/>
              <a:gd name="connsiteX4" fmla="*/ 1311470 w 6159851"/>
              <a:gd name="connsiteY4" fmla="*/ 6823394 h 6858000"/>
              <a:gd name="connsiteX5" fmla="*/ 0 w 6159851"/>
              <a:gd name="connsiteY5" fmla="*/ 3429000 h 6858000"/>
              <a:gd name="connsiteX6" fmla="*/ 1311470 w 6159851"/>
              <a:gd name="connsiteY6" fmla="*/ 3460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59851" h="6858000">
                <a:moveTo>
                  <a:pt x="1344464" y="0"/>
                </a:moveTo>
                <a:lnTo>
                  <a:pt x="6159851" y="0"/>
                </a:lnTo>
                <a:lnTo>
                  <a:pt x="6159851" y="6858000"/>
                </a:lnTo>
                <a:lnTo>
                  <a:pt x="1344464" y="6858000"/>
                </a:lnTo>
                <a:lnTo>
                  <a:pt x="1311470" y="6823394"/>
                </a:lnTo>
                <a:cubicBezTo>
                  <a:pt x="496631" y="5926872"/>
                  <a:pt x="0" y="4735933"/>
                  <a:pt x="0" y="3429000"/>
                </a:cubicBezTo>
                <a:cubicBezTo>
                  <a:pt x="0" y="2122067"/>
                  <a:pt x="496631" y="931128"/>
                  <a:pt x="1311470" y="34607"/>
                </a:cubicBezTo>
                <a:close/>
              </a:path>
            </a:pathLst>
          </a:custGeom>
          <a:noFill/>
        </p:spPr>
        <p:txBody>
          <a:bodyPr wrap="square" lIns="914400" rIns="914400">
            <a:noAutofit/>
          </a:bodyPr>
          <a:lstStyle>
            <a:lvl1pPr algn="ctr">
              <a:defRPr sz="1400"/>
            </a:lvl1pPr>
          </a:lstStyle>
          <a:p>
            <a:br>
              <a:rPr lang="en-US" dirty="0"/>
            </a:br>
            <a:br>
              <a:rPr lang="en-US" dirty="0"/>
            </a:br>
            <a:br>
              <a:rPr lang="en-US" dirty="0"/>
            </a:br>
            <a:r>
              <a:rPr lang="en-US" dirty="0"/>
              <a:t>An image or illustration should be inserted into this region, but the dimensions should remain unchanged.</a:t>
            </a:r>
            <a:br>
              <a:rPr lang="en-US" dirty="0"/>
            </a:br>
            <a:br>
              <a:rPr lang="en-US" dirty="0"/>
            </a:br>
            <a:r>
              <a:rPr lang="en-US" dirty="0"/>
              <a:t>Navigate to the curated cover image options that downloaded with the template suite and chose the desired option. </a:t>
            </a: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To access broader brand approved photography, visit: brand.optum.com/content/photography-library.</a:t>
            </a:r>
            <a:br>
              <a:rPr lang="en-US" dirty="0"/>
            </a:br>
            <a:br>
              <a:rPr lang="en-US" dirty="0"/>
            </a:br>
            <a:r>
              <a:rPr lang="en-US" dirty="0"/>
              <a:t>To access broader brand approved illustrations, visit: brand.optum.com/content/illustration-library. Once an illustration is downloaded, insert the SVG from within the PowerPoint folder.</a:t>
            </a:r>
          </a:p>
        </p:txBody>
      </p:sp>
      <p:sp>
        <p:nvSpPr>
          <p:cNvPr id="3" name="Date Placeholder 2">
            <a:extLst>
              <a:ext uri="{FF2B5EF4-FFF2-40B4-BE49-F238E27FC236}">
                <a16:creationId xmlns:a16="http://schemas.microsoft.com/office/drawing/2014/main" id="{9696FBF0-1B42-325E-9531-A33DF9031814}"/>
              </a:ext>
            </a:extLst>
          </p:cNvPr>
          <p:cNvSpPr>
            <a:spLocks noGrp="1"/>
          </p:cNvSpPr>
          <p:nvPr>
            <p:ph type="dt" sz="half" idx="16"/>
          </p:nvPr>
        </p:nvSpPr>
        <p:spPr bwMode="gray"/>
        <p:txBody>
          <a:bodyPr/>
          <a:lstStyle/>
          <a:p>
            <a:fld id="{FB5102C7-BEBD-4095-B13B-F4EB064AEA51}" type="datetime1">
              <a:rPr lang="en-US" smtClean="0"/>
              <a:t>1/10/2025</a:t>
            </a:fld>
            <a:endParaRPr lang="en-US" dirty="0"/>
          </a:p>
        </p:txBody>
      </p:sp>
      <p:sp>
        <p:nvSpPr>
          <p:cNvPr id="4" name="Footer Placeholder 3">
            <a:extLst>
              <a:ext uri="{FF2B5EF4-FFF2-40B4-BE49-F238E27FC236}">
                <a16:creationId xmlns:a16="http://schemas.microsoft.com/office/drawing/2014/main" id="{E529C78D-F523-2F5F-AF8F-9D18AFD1F748}"/>
              </a:ext>
            </a:extLst>
          </p:cNvPr>
          <p:cNvSpPr>
            <a:spLocks noGrp="1"/>
          </p:cNvSpPr>
          <p:nvPr>
            <p:ph type="ftr" sz="quarter" idx="17"/>
          </p:nvPr>
        </p:nvSpPr>
        <p:spPr bwMode="gray"/>
        <p:txBody>
          <a:bodyPr/>
          <a:lstStyle/>
          <a:p>
            <a:r>
              <a:rPr lang="en-US"/>
              <a:t>Confidential property of Optum. Do not distribute or reproduce without express permission from Optum.</a:t>
            </a:r>
            <a:endParaRPr lang="en-US" dirty="0"/>
          </a:p>
        </p:txBody>
      </p:sp>
      <p:sp>
        <p:nvSpPr>
          <p:cNvPr id="9" name="Slide Number Placeholder 8">
            <a:extLst>
              <a:ext uri="{FF2B5EF4-FFF2-40B4-BE49-F238E27FC236}">
                <a16:creationId xmlns:a16="http://schemas.microsoft.com/office/drawing/2014/main" id="{2483F371-F5E3-E66E-2FC2-36252A822E65}"/>
              </a:ext>
            </a:extLst>
          </p:cNvPr>
          <p:cNvSpPr>
            <a:spLocks noGrp="1"/>
          </p:cNvSpPr>
          <p:nvPr>
            <p:ph type="sldNum" sz="quarter" idx="18"/>
          </p:nvPr>
        </p:nvSpPr>
        <p:spPr bwMode="gray"/>
        <p:txBody>
          <a:bodyPr/>
          <a:lstStyle/>
          <a:p>
            <a:fld id="{03805D93-7D4B-4CBC-BABC-3A8AC08CB7F4}" type="slidenum">
              <a:rPr lang="en-US" smtClean="0"/>
              <a:pPr/>
              <a:t>‹#›</a:t>
            </a:fld>
            <a:endParaRPr lang="en-US" dirty="0"/>
          </a:p>
        </p:txBody>
      </p:sp>
    </p:spTree>
    <p:extLst>
      <p:ext uri="{BB962C8B-B14F-4D97-AF65-F5344CB8AC3E}">
        <p14:creationId xmlns:p14="http://schemas.microsoft.com/office/powerpoint/2010/main" val="739192181"/>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13F80B4D-94E3-497C-9014-7F8EABA417B7}"/>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dirty="0">
                <a:solidFill>
                  <a:schemeClr val="bg1"/>
                </a:solidFill>
              </a:rPr>
              <a:t>Section headers</a:t>
            </a:r>
          </a:p>
        </p:txBody>
      </p:sp>
      <p:cxnSp>
        <p:nvCxnSpPr>
          <p:cNvPr id="4" name="Arrow">
            <a:extLst>
              <a:ext uri="{FF2B5EF4-FFF2-40B4-BE49-F238E27FC236}">
                <a16:creationId xmlns:a16="http://schemas.microsoft.com/office/drawing/2014/main" id="{5CA4857D-50A4-4F6E-8AC6-F53991E25BA7}"/>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6542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8.xml"/><Relationship Id="rId7" Type="http://schemas.openxmlformats.org/officeDocument/2006/relationships/theme" Target="../theme/theme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6AB501-2D32-4243-9F5D-C56CB3493024}"/>
              </a:ext>
            </a:extLst>
          </p:cNvPr>
          <p:cNvSpPr>
            <a:spLocks noGrp="1"/>
          </p:cNvSpPr>
          <p:nvPr>
            <p:ph type="title"/>
          </p:nvPr>
        </p:nvSpPr>
        <p:spPr bwMode="gray">
          <a:xfrm>
            <a:off x="457199" y="555639"/>
            <a:ext cx="9601200" cy="304699"/>
          </a:xfrm>
          <a:prstGeom prst="rect">
            <a:avLst/>
          </a:prstGeom>
        </p:spPr>
        <p:txBody>
          <a:bodyPr vert="horz" wrap="square" lIns="0" tIns="0" rIns="0" bIns="0" rtlCol="0" anchor="t" anchorCtr="0">
            <a:sp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8E17BD5-C929-47AD-BA00-6B31C4591E22}"/>
              </a:ext>
            </a:extLst>
          </p:cNvPr>
          <p:cNvSpPr>
            <a:spLocks noGrp="1"/>
          </p:cNvSpPr>
          <p:nvPr>
            <p:ph type="body" idx="1"/>
          </p:nvPr>
        </p:nvSpPr>
        <p:spPr bwMode="gray">
          <a:xfrm>
            <a:off x="1524000" y="1468197"/>
            <a:ext cx="9144000" cy="393008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Optum logo" descr="Optum">
            <a:extLst>
              <a:ext uri="{FF2B5EF4-FFF2-40B4-BE49-F238E27FC236}">
                <a16:creationId xmlns:a16="http://schemas.microsoft.com/office/drawing/2014/main" id="{EDF4E185-2777-43CD-A55D-4A19FED186A6}"/>
              </a:ext>
              <a:ext uri="{C183D7F6-B498-43B3-948B-1728B52AA6E4}">
                <adec:decorative xmlns:adec="http://schemas.microsoft.com/office/drawing/2017/decorative" val="0"/>
              </a:ext>
            </a:extLst>
          </p:cNvPr>
          <p:cNvPicPr>
            <a:picLocks noRot="1" noChangeAspect="1" noMove="1" noResize="1"/>
          </p:cNvPicPr>
          <p:nvPr userDrawn="1"/>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bwMode="gray">
          <a:xfrm>
            <a:off x="461961" y="6343650"/>
            <a:ext cx="773055" cy="223837"/>
          </a:xfrm>
          <a:prstGeom prst="rect">
            <a:avLst/>
          </a:prstGeom>
        </p:spPr>
      </p:pic>
      <p:sp>
        <p:nvSpPr>
          <p:cNvPr id="11" name="Page number">
            <a:extLst>
              <a:ext uri="{FF2B5EF4-FFF2-40B4-BE49-F238E27FC236}">
                <a16:creationId xmlns:a16="http://schemas.microsoft.com/office/drawing/2014/main" id="{43B6C28E-DF9A-44F3-A9C1-829C74510E39}"/>
              </a:ext>
            </a:extLst>
          </p:cNvPr>
          <p:cNvSpPr txBox="1"/>
          <p:nvPr userDrawn="1"/>
        </p:nvSpPr>
        <p:spPr bwMode="gray">
          <a:xfrm>
            <a:off x="11576115" y="6394249"/>
            <a:ext cx="157094" cy="153888"/>
          </a:xfrm>
          <a:prstGeom prst="rect">
            <a:avLst/>
          </a:prstGeom>
          <a:noFill/>
        </p:spPr>
        <p:txBody>
          <a:bodyPr wrap="none" lIns="0" tIns="0" rIns="0" bIns="0" rtlCol="0">
            <a:spAutoFit/>
          </a:bodyPr>
          <a:lstStyle/>
          <a:p>
            <a:pPr algn="r"/>
            <a:fld id="{F5A598C3-6D56-4DAD-9460-40026567CEE1}" type="slidenum">
              <a:rPr lang="en-US" sz="1000" b="1" smtClean="0">
                <a:solidFill>
                  <a:schemeClr val="tx1"/>
                </a:solidFill>
              </a:rPr>
              <a:pPr algn="r"/>
              <a:t>‹#›</a:t>
            </a:fld>
            <a:endParaRPr lang="en-US" sz="1000" b="1" dirty="0">
              <a:solidFill>
                <a:schemeClr val="tx1"/>
              </a:solidFill>
            </a:endParaRPr>
          </a:p>
        </p:txBody>
      </p:sp>
      <p:sp>
        <p:nvSpPr>
          <p:cNvPr id="14" name="Copyright">
            <a:extLst>
              <a:ext uri="{FF2B5EF4-FFF2-40B4-BE49-F238E27FC236}">
                <a16:creationId xmlns:a16="http://schemas.microsoft.com/office/drawing/2014/main" id="{60BE7E32-782B-4635-9369-4283481B5B95}"/>
              </a:ext>
            </a:extLst>
          </p:cNvPr>
          <p:cNvSpPr txBox="1"/>
          <p:nvPr userDrawn="1"/>
        </p:nvSpPr>
        <p:spPr bwMode="gray">
          <a:xfrm>
            <a:off x="4699002" y="6431633"/>
            <a:ext cx="2793997" cy="107722"/>
          </a:xfrm>
          <a:prstGeom prst="rect">
            <a:avLst/>
          </a:prstGeom>
          <a:noFill/>
        </p:spPr>
        <p:txBody>
          <a:bodyPr wrap="square" lIns="0" tIns="0" rIns="0" bIns="0" rtlCol="0">
            <a:spAutoFit/>
          </a:bodyPr>
          <a:lstStyle/>
          <a:p>
            <a:pPr algn="ctr"/>
            <a:r>
              <a:rPr lang="en-US" sz="700" b="0" spc="0" baseline="0" dirty="0">
                <a:solidFill>
                  <a:schemeClr val="tx1"/>
                </a:solidFill>
              </a:rPr>
              <a:t>© 2025 Optum, Inc. All rights reserved.</a:t>
            </a:r>
          </a:p>
        </p:txBody>
      </p:sp>
      <p:sp>
        <p:nvSpPr>
          <p:cNvPr id="5" name="Footer Placeholder 4">
            <a:extLst>
              <a:ext uri="{FF2B5EF4-FFF2-40B4-BE49-F238E27FC236}">
                <a16:creationId xmlns:a16="http://schemas.microsoft.com/office/drawing/2014/main" id="{C134DC45-7B06-4349-A773-6C8765250867}"/>
              </a:ext>
            </a:extLst>
          </p:cNvPr>
          <p:cNvSpPr>
            <a:spLocks noGrp="1"/>
          </p:cNvSpPr>
          <p:nvPr>
            <p:ph type="ftr" sz="quarter" idx="3"/>
          </p:nvPr>
        </p:nvSpPr>
        <p:spPr bwMode="gray">
          <a:xfrm>
            <a:off x="0" y="7120415"/>
            <a:ext cx="1155766" cy="30778"/>
          </a:xfrm>
          <a:prstGeom prst="rect">
            <a:avLst/>
          </a:prstGeom>
        </p:spPr>
        <p:txBody>
          <a:bodyPr vert="horz" wrap="none" lIns="0" tIns="0" rIns="0" bIns="0" rtlCol="0" anchor="ctr">
            <a:spAutoFit/>
          </a:bodyPr>
          <a:lstStyle>
            <a:lvl1pPr algn="l">
              <a:defRPr sz="200" spc="0" baseline="0">
                <a:solidFill>
                  <a:schemeClr val="tx1"/>
                </a:solidFill>
              </a:defRPr>
            </a:lvl1pPr>
          </a:lstStyle>
          <a:p>
            <a:r>
              <a:rPr lang="en-US" dirty="0"/>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0C930D79-CD36-49F3-BF41-A3B38F3193DB}"/>
              </a:ext>
            </a:extLst>
          </p:cNvPr>
          <p:cNvSpPr>
            <a:spLocks noGrp="1"/>
          </p:cNvSpPr>
          <p:nvPr>
            <p:ph type="sldNum" sz="quarter" idx="4"/>
          </p:nvPr>
        </p:nvSpPr>
        <p:spPr bwMode="gray">
          <a:xfrm>
            <a:off x="0" y="7221433"/>
            <a:ext cx="914400" cy="30778"/>
          </a:xfrm>
          <a:prstGeom prst="rect">
            <a:avLst/>
          </a:prstGeom>
        </p:spPr>
        <p:txBody>
          <a:bodyPr vert="horz" lIns="0" tIns="0" rIns="0" bIns="0" rtlCol="0" anchor="ctr">
            <a:spAutoFit/>
          </a:bodyPr>
          <a:lstStyle>
            <a:lvl1pPr algn="l">
              <a:defRPr sz="200">
                <a:solidFill>
                  <a:schemeClr val="tx1"/>
                </a:solidFill>
              </a:defRPr>
            </a:lvl1pPr>
          </a:lstStyle>
          <a:p>
            <a:fld id="{03805D93-7D4B-4CBC-BABC-3A8AC08CB7F4}" type="slidenum">
              <a:rPr lang="en-US" smtClean="0"/>
              <a:pPr/>
              <a:t>‹#›</a:t>
            </a:fld>
            <a:endParaRPr lang="en-US" dirty="0"/>
          </a:p>
        </p:txBody>
      </p:sp>
      <p:sp>
        <p:nvSpPr>
          <p:cNvPr id="4" name="Date Placeholder 3">
            <a:extLst>
              <a:ext uri="{FF2B5EF4-FFF2-40B4-BE49-F238E27FC236}">
                <a16:creationId xmlns:a16="http://schemas.microsoft.com/office/drawing/2014/main" id="{CF36062A-1655-4530-ACBD-3C58ED2B33A6}"/>
              </a:ext>
              <a:ext uri="{C183D7F6-B498-43B3-948B-1728B52AA6E4}">
                <adec:decorative xmlns:adec="http://schemas.microsoft.com/office/drawing/2017/decorative" val="0"/>
              </a:ext>
            </a:extLst>
          </p:cNvPr>
          <p:cNvSpPr>
            <a:spLocks noGrp="1"/>
          </p:cNvSpPr>
          <p:nvPr>
            <p:ph type="dt" sz="half" idx="2"/>
          </p:nvPr>
        </p:nvSpPr>
        <p:spPr bwMode="gray">
          <a:xfrm>
            <a:off x="0" y="7170924"/>
            <a:ext cx="914400" cy="30778"/>
          </a:xfrm>
          <a:prstGeom prst="rect">
            <a:avLst/>
          </a:prstGeom>
        </p:spPr>
        <p:txBody>
          <a:bodyPr vert="horz" lIns="0" tIns="0" rIns="0" bIns="0" rtlCol="0" anchor="ctr">
            <a:spAutoFit/>
          </a:bodyPr>
          <a:lstStyle>
            <a:lvl1pPr algn="l">
              <a:defRPr sz="200">
                <a:solidFill>
                  <a:schemeClr val="tx1"/>
                </a:solidFill>
              </a:defRPr>
            </a:lvl1pPr>
          </a:lstStyle>
          <a:p>
            <a:fld id="{830A57F3-210F-48D5-90D0-3AA9C6D87045}" type="datetime1">
              <a:rPr lang="en-US" smtClean="0"/>
              <a:t>1/10/2025</a:t>
            </a:fld>
            <a:endParaRPr lang="en-US" dirty="0"/>
          </a:p>
        </p:txBody>
      </p:sp>
    </p:spTree>
    <p:extLst>
      <p:ext uri="{BB962C8B-B14F-4D97-AF65-F5344CB8AC3E}">
        <p14:creationId xmlns:p14="http://schemas.microsoft.com/office/powerpoint/2010/main" val="3529229862"/>
      </p:ext>
    </p:extLst>
  </p:cSld>
  <p:clrMap bg1="lt1" tx1="dk1" bg2="lt2" tx2="dk2" accent1="accent1" accent2="accent2" accent3="accent3" accent4="accent4" accent5="accent5" accent6="accent6" hlink="hlink" folHlink="folHlink"/>
  <p:sldLayoutIdLst>
    <p:sldLayoutId id="2147483670" r:id="rId1"/>
    <p:sldLayoutId id="2147483675" r:id="rId2"/>
    <p:sldLayoutId id="2147483699" r:id="rId3"/>
    <p:sldLayoutId id="2147483700" r:id="rId4"/>
    <p:sldLayoutId id="2147483707" r:id="rId5"/>
    <p:sldLayoutId id="2147483705" r:id="rId6"/>
    <p:sldLayoutId id="2147483703" r:id="rId7"/>
    <p:sldLayoutId id="2147483706" r:id="rId8"/>
    <p:sldLayoutId id="2147483676" r:id="rId9"/>
    <p:sldLayoutId id="2147483685" r:id="rId10"/>
    <p:sldLayoutId id="2147483684" r:id="rId11"/>
    <p:sldLayoutId id="2147483677" r:id="rId12"/>
    <p:sldLayoutId id="2147483654" r:id="rId13"/>
    <p:sldLayoutId id="2147483662" r:id="rId14"/>
    <p:sldLayoutId id="2147483683" r:id="rId15"/>
    <p:sldLayoutId id="2147483650" r:id="rId16"/>
    <p:sldLayoutId id="2147483655" r:id="rId17"/>
    <p:sldLayoutId id="2147483678" r:id="rId18"/>
    <p:sldLayoutId id="2147483664" r:id="rId19"/>
    <p:sldLayoutId id="2147483696" r:id="rId20"/>
    <p:sldLayoutId id="2147483695" r:id="rId21"/>
    <p:sldLayoutId id="2147483697" r:id="rId22"/>
    <p:sldLayoutId id="2147483692" r:id="rId23"/>
    <p:sldLayoutId id="2147483698" r:id="rId24"/>
    <p:sldLayoutId id="2147483728" r:id="rId25"/>
    <p:sldLayoutId id="2147483708" r:id="rId26"/>
    <p:sldLayoutId id="2147483709" r:id="rId27"/>
    <p:sldLayoutId id="2147483729" r:id="rId28"/>
    <p:sldLayoutId id="2147483710" r:id="rId29"/>
    <p:sldLayoutId id="2147483727" r:id="rId30"/>
    <p:sldLayoutId id="2147483731" r:id="rId31"/>
    <p:sldLayoutId id="2147483730" r:id="rId32"/>
    <p:sldLayoutId id="2147483732" r:id="rId33"/>
    <p:sldLayoutId id="2147483733" r:id="rId34"/>
    <p:sldLayoutId id="2147483734" r:id="rId35"/>
    <p:sldLayoutId id="2147483737" r:id="rId36"/>
    <p:sldLayoutId id="2147483736" r:id="rId37"/>
    <p:sldLayoutId id="2147483680" r:id="rId38"/>
    <p:sldLayoutId id="2147483663" r:id="rId39"/>
    <p:sldLayoutId id="2147483660" r:id="rId40"/>
    <p:sldLayoutId id="2147483649" r:id="rId41"/>
    <p:sldLayoutId id="2147483652" r:id="rId42"/>
    <p:sldLayoutId id="2147483653" r:id="rId43"/>
    <p:sldLayoutId id="2147483656" r:id="rId44"/>
    <p:sldLayoutId id="2147483657" r:id="rId45"/>
  </p:sldLayoutIdLst>
  <p:hf sldNum="0" hdr="0" ftr="0" dt="0"/>
  <p:txStyles>
    <p:titleStyle>
      <a:lvl1pPr algn="l" defTabSz="914400" rtl="0" eaLnBrk="1" latinLnBrk="0" hangingPunct="1">
        <a:lnSpc>
          <a:spcPct val="90000"/>
        </a:lnSpc>
        <a:spcBef>
          <a:spcPct val="0"/>
        </a:spcBef>
        <a:buNone/>
        <a:defRPr sz="2200" b="1" kern="1200">
          <a:solidFill>
            <a:schemeClr val="accent6"/>
          </a:solidFill>
          <a:latin typeface="+mj-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300" kern="1200">
          <a:solidFill>
            <a:schemeClr val="tx1"/>
          </a:solidFill>
          <a:latin typeface="+mn-lt"/>
          <a:ea typeface="+mn-ea"/>
          <a:cs typeface="+mn-cs"/>
        </a:defRPr>
      </a:lvl1pPr>
      <a:lvl2pPr marL="0" algn="l" defTabSz="914400" rtl="0" eaLnBrk="1" latinLnBrk="0" hangingPunct="1">
        <a:defRPr sz="1300" kern="1200">
          <a:solidFill>
            <a:schemeClr val="tx1"/>
          </a:solidFill>
          <a:latin typeface="+mn-lt"/>
          <a:ea typeface="+mn-ea"/>
          <a:cs typeface="+mn-cs"/>
        </a:defRPr>
      </a:lvl2pPr>
      <a:lvl3pPr marL="0" algn="l" defTabSz="914400" rtl="0" eaLnBrk="1" latinLnBrk="0" hangingPunct="1">
        <a:defRPr sz="1300" kern="1200">
          <a:solidFill>
            <a:schemeClr val="tx1"/>
          </a:solidFill>
          <a:latin typeface="+mn-lt"/>
          <a:ea typeface="+mn-ea"/>
          <a:cs typeface="+mn-cs"/>
        </a:defRPr>
      </a:lvl3pPr>
      <a:lvl4pPr marL="0" algn="l" defTabSz="914400" rtl="0" eaLnBrk="1" latinLnBrk="0" hangingPunct="1">
        <a:defRPr sz="1300" kern="1200">
          <a:solidFill>
            <a:schemeClr val="tx1"/>
          </a:solidFill>
          <a:latin typeface="+mn-lt"/>
          <a:ea typeface="+mn-ea"/>
          <a:cs typeface="+mn-cs"/>
        </a:defRPr>
      </a:lvl4pPr>
      <a:lvl5pPr marL="0" algn="l" defTabSz="914400" rtl="0" eaLnBrk="1" latinLnBrk="0" hangingPunct="1">
        <a:defRPr sz="1300" kern="1200">
          <a:solidFill>
            <a:schemeClr val="tx1"/>
          </a:solidFill>
          <a:latin typeface="+mn-lt"/>
          <a:ea typeface="+mn-ea"/>
          <a:cs typeface="+mn-cs"/>
        </a:defRPr>
      </a:lvl5pPr>
      <a:lvl6pPr marL="0" algn="l" defTabSz="914400" rtl="0" eaLnBrk="1" latinLnBrk="0" hangingPunct="1">
        <a:defRPr sz="1300" kern="1200">
          <a:solidFill>
            <a:schemeClr val="tx1"/>
          </a:solidFill>
          <a:latin typeface="+mn-lt"/>
          <a:ea typeface="+mn-ea"/>
          <a:cs typeface="+mn-cs"/>
        </a:defRPr>
      </a:lvl6pPr>
      <a:lvl7pPr marL="0" algn="l" defTabSz="914400" rtl="0" eaLnBrk="1" latinLnBrk="0" hangingPunct="1">
        <a:defRPr sz="1300" kern="1200">
          <a:solidFill>
            <a:schemeClr val="tx1"/>
          </a:solidFill>
          <a:latin typeface="+mn-lt"/>
          <a:ea typeface="+mn-ea"/>
          <a:cs typeface="+mn-cs"/>
        </a:defRPr>
      </a:lvl7pPr>
      <a:lvl8pPr marL="0" algn="l" defTabSz="914400" rtl="0" eaLnBrk="1" latinLnBrk="0" hangingPunct="1">
        <a:defRPr sz="1300" kern="1200">
          <a:solidFill>
            <a:schemeClr val="tx1"/>
          </a:solidFill>
          <a:latin typeface="+mn-lt"/>
          <a:ea typeface="+mn-ea"/>
          <a:cs typeface="+mn-cs"/>
        </a:defRPr>
      </a:lvl8pPr>
      <a:lvl9pPr marL="0" algn="l" defTabSz="914400" rtl="0" eaLnBrk="1" latinLnBrk="0" hangingPunct="1">
        <a:defRPr sz="13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userDrawn="1">
          <p15:clr>
            <a:srgbClr val="C35EA4"/>
          </p15:clr>
        </p15:guide>
        <p15:guide id="4" pos="7390"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63294" y="6345491"/>
            <a:ext cx="770890" cy="221615"/>
          </a:xfrm>
          <a:custGeom>
            <a:avLst/>
            <a:gdLst/>
            <a:ahLst/>
            <a:cxnLst/>
            <a:rect l="l" t="t" r="r" b="b"/>
            <a:pathLst>
              <a:path w="770890" h="221615">
                <a:moveTo>
                  <a:pt x="683883" y="57025"/>
                </a:moveTo>
                <a:lnTo>
                  <a:pt x="614527" y="57025"/>
                </a:lnTo>
                <a:lnTo>
                  <a:pt x="621447" y="49312"/>
                </a:lnTo>
                <a:lnTo>
                  <a:pt x="629648" y="43888"/>
                </a:lnTo>
                <a:lnTo>
                  <a:pt x="638946" y="40683"/>
                </a:lnTo>
                <a:lnTo>
                  <a:pt x="649161" y="39631"/>
                </a:lnTo>
                <a:lnTo>
                  <a:pt x="661543" y="41115"/>
                </a:lnTo>
                <a:lnTo>
                  <a:pt x="671935" y="45339"/>
                </a:lnTo>
                <a:lnTo>
                  <a:pt x="680267" y="51964"/>
                </a:lnTo>
                <a:lnTo>
                  <a:pt x="683883" y="57025"/>
                </a:lnTo>
                <a:close/>
              </a:path>
              <a:path w="770890" h="221615">
                <a:moveTo>
                  <a:pt x="763134" y="60649"/>
                </a:moveTo>
                <a:lnTo>
                  <a:pt x="686472" y="60649"/>
                </a:lnTo>
                <a:lnTo>
                  <a:pt x="693957" y="51450"/>
                </a:lnTo>
                <a:lnTo>
                  <a:pt x="703544" y="44883"/>
                </a:lnTo>
                <a:lnTo>
                  <a:pt x="714592" y="40943"/>
                </a:lnTo>
                <a:lnTo>
                  <a:pt x="726461" y="39631"/>
                </a:lnTo>
                <a:lnTo>
                  <a:pt x="745392" y="43373"/>
                </a:lnTo>
                <a:lnTo>
                  <a:pt x="759227" y="53616"/>
                </a:lnTo>
                <a:lnTo>
                  <a:pt x="763134" y="60649"/>
                </a:lnTo>
                <a:close/>
              </a:path>
              <a:path w="770890" h="221615">
                <a:moveTo>
                  <a:pt x="614995" y="171066"/>
                </a:moveTo>
                <a:lnTo>
                  <a:pt x="572829" y="171066"/>
                </a:lnTo>
                <a:lnTo>
                  <a:pt x="572829" y="41561"/>
                </a:lnTo>
                <a:lnTo>
                  <a:pt x="614287" y="41561"/>
                </a:lnTo>
                <a:lnTo>
                  <a:pt x="614407" y="49312"/>
                </a:lnTo>
                <a:lnTo>
                  <a:pt x="614527" y="57025"/>
                </a:lnTo>
                <a:lnTo>
                  <a:pt x="683883" y="57025"/>
                </a:lnTo>
                <a:lnTo>
                  <a:pt x="686472" y="60649"/>
                </a:lnTo>
                <a:lnTo>
                  <a:pt x="763134" y="60649"/>
                </a:lnTo>
                <a:lnTo>
                  <a:pt x="767712" y="68889"/>
                </a:lnTo>
                <a:lnTo>
                  <a:pt x="768485" y="73935"/>
                </a:lnTo>
                <a:lnTo>
                  <a:pt x="632801" y="73935"/>
                </a:lnTo>
                <a:lnTo>
                  <a:pt x="625905" y="75302"/>
                </a:lnTo>
                <a:lnTo>
                  <a:pt x="620241" y="79252"/>
                </a:lnTo>
                <a:lnTo>
                  <a:pt x="616406" y="85559"/>
                </a:lnTo>
                <a:lnTo>
                  <a:pt x="614995" y="93993"/>
                </a:lnTo>
                <a:lnTo>
                  <a:pt x="614995" y="171066"/>
                </a:lnTo>
                <a:close/>
              </a:path>
              <a:path w="770890" h="221615">
                <a:moveTo>
                  <a:pt x="692796" y="171066"/>
                </a:moveTo>
                <a:lnTo>
                  <a:pt x="650608" y="171066"/>
                </a:lnTo>
                <a:lnTo>
                  <a:pt x="650608" y="93993"/>
                </a:lnTo>
                <a:lnTo>
                  <a:pt x="649199" y="85559"/>
                </a:lnTo>
                <a:lnTo>
                  <a:pt x="645366" y="79252"/>
                </a:lnTo>
                <a:lnTo>
                  <a:pt x="639703" y="75302"/>
                </a:lnTo>
                <a:lnTo>
                  <a:pt x="632801" y="73935"/>
                </a:lnTo>
                <a:lnTo>
                  <a:pt x="710602" y="73935"/>
                </a:lnTo>
                <a:lnTo>
                  <a:pt x="703701" y="75302"/>
                </a:lnTo>
                <a:lnTo>
                  <a:pt x="698038" y="79252"/>
                </a:lnTo>
                <a:lnTo>
                  <a:pt x="694205" y="85559"/>
                </a:lnTo>
                <a:lnTo>
                  <a:pt x="692796" y="93993"/>
                </a:lnTo>
                <a:lnTo>
                  <a:pt x="692796" y="171066"/>
                </a:lnTo>
                <a:close/>
              </a:path>
              <a:path w="770890" h="221615">
                <a:moveTo>
                  <a:pt x="770597" y="171066"/>
                </a:moveTo>
                <a:lnTo>
                  <a:pt x="728409" y="171066"/>
                </a:lnTo>
                <a:lnTo>
                  <a:pt x="728409" y="93993"/>
                </a:lnTo>
                <a:lnTo>
                  <a:pt x="727000" y="85559"/>
                </a:lnTo>
                <a:lnTo>
                  <a:pt x="723167" y="79252"/>
                </a:lnTo>
                <a:lnTo>
                  <a:pt x="717504" y="75302"/>
                </a:lnTo>
                <a:lnTo>
                  <a:pt x="710602" y="73935"/>
                </a:lnTo>
                <a:lnTo>
                  <a:pt x="768485" y="73935"/>
                </a:lnTo>
                <a:lnTo>
                  <a:pt x="770597" y="87717"/>
                </a:lnTo>
                <a:lnTo>
                  <a:pt x="770597" y="171066"/>
                </a:lnTo>
                <a:close/>
              </a:path>
              <a:path w="770890" h="221615">
                <a:moveTo>
                  <a:pt x="497727" y="173967"/>
                </a:moveTo>
                <a:lnTo>
                  <a:pt x="473797" y="170501"/>
                </a:lnTo>
                <a:lnTo>
                  <a:pt x="454442" y="160374"/>
                </a:lnTo>
                <a:lnTo>
                  <a:pt x="441488" y="143995"/>
                </a:lnTo>
                <a:lnTo>
                  <a:pt x="436764" y="121772"/>
                </a:lnTo>
                <a:lnTo>
                  <a:pt x="436764" y="41561"/>
                </a:lnTo>
                <a:lnTo>
                  <a:pt x="479202" y="41561"/>
                </a:lnTo>
                <a:lnTo>
                  <a:pt x="479202" y="120575"/>
                </a:lnTo>
                <a:lnTo>
                  <a:pt x="480556" y="128273"/>
                </a:lnTo>
                <a:lnTo>
                  <a:pt x="484356" y="134135"/>
                </a:lnTo>
                <a:lnTo>
                  <a:pt x="490213" y="137868"/>
                </a:lnTo>
                <a:lnTo>
                  <a:pt x="497738" y="139178"/>
                </a:lnTo>
                <a:lnTo>
                  <a:pt x="554989" y="139178"/>
                </a:lnTo>
                <a:lnTo>
                  <a:pt x="553965" y="143995"/>
                </a:lnTo>
                <a:lnTo>
                  <a:pt x="541009" y="160374"/>
                </a:lnTo>
                <a:lnTo>
                  <a:pt x="521653" y="170501"/>
                </a:lnTo>
                <a:lnTo>
                  <a:pt x="497727" y="173967"/>
                </a:lnTo>
                <a:close/>
              </a:path>
              <a:path w="770890" h="221615">
                <a:moveTo>
                  <a:pt x="554989" y="139178"/>
                </a:moveTo>
                <a:lnTo>
                  <a:pt x="497738" y="139178"/>
                </a:lnTo>
                <a:lnTo>
                  <a:pt x="505263" y="137868"/>
                </a:lnTo>
                <a:lnTo>
                  <a:pt x="511120" y="134135"/>
                </a:lnTo>
                <a:lnTo>
                  <a:pt x="514921" y="128273"/>
                </a:lnTo>
                <a:lnTo>
                  <a:pt x="516274" y="120575"/>
                </a:lnTo>
                <a:lnTo>
                  <a:pt x="516274" y="41561"/>
                </a:lnTo>
                <a:lnTo>
                  <a:pt x="558712" y="41561"/>
                </a:lnTo>
                <a:lnTo>
                  <a:pt x="558712" y="121772"/>
                </a:lnTo>
                <a:lnTo>
                  <a:pt x="557308" y="128273"/>
                </a:lnTo>
                <a:lnTo>
                  <a:pt x="554989" y="139178"/>
                </a:lnTo>
                <a:close/>
              </a:path>
              <a:path w="770890" h="221615">
                <a:moveTo>
                  <a:pt x="398463" y="172996"/>
                </a:moveTo>
                <a:lnTo>
                  <a:pt x="377550" y="169965"/>
                </a:lnTo>
                <a:lnTo>
                  <a:pt x="361735" y="160886"/>
                </a:lnTo>
                <a:lnTo>
                  <a:pt x="351726" y="145781"/>
                </a:lnTo>
                <a:lnTo>
                  <a:pt x="348232" y="124673"/>
                </a:lnTo>
                <a:lnTo>
                  <a:pt x="348232" y="8454"/>
                </a:lnTo>
                <a:lnTo>
                  <a:pt x="390419" y="8454"/>
                </a:lnTo>
                <a:lnTo>
                  <a:pt x="390419" y="41561"/>
                </a:lnTo>
                <a:lnTo>
                  <a:pt x="425292" y="41561"/>
                </a:lnTo>
                <a:lnTo>
                  <a:pt x="425292" y="74905"/>
                </a:lnTo>
                <a:lnTo>
                  <a:pt x="390419" y="74905"/>
                </a:lnTo>
                <a:lnTo>
                  <a:pt x="390419" y="133117"/>
                </a:lnTo>
                <a:lnTo>
                  <a:pt x="397973" y="138196"/>
                </a:lnTo>
                <a:lnTo>
                  <a:pt x="425292" y="138196"/>
                </a:lnTo>
                <a:lnTo>
                  <a:pt x="425292" y="168651"/>
                </a:lnTo>
                <a:lnTo>
                  <a:pt x="418870" y="170754"/>
                </a:lnTo>
                <a:lnTo>
                  <a:pt x="412151" y="172089"/>
                </a:lnTo>
                <a:lnTo>
                  <a:pt x="405295" y="172792"/>
                </a:lnTo>
                <a:lnTo>
                  <a:pt x="398463" y="172996"/>
                </a:lnTo>
                <a:close/>
              </a:path>
              <a:path w="770890" h="221615">
                <a:moveTo>
                  <a:pt x="425292" y="138196"/>
                </a:moveTo>
                <a:lnTo>
                  <a:pt x="413831" y="138196"/>
                </a:lnTo>
                <a:lnTo>
                  <a:pt x="419197" y="137474"/>
                </a:lnTo>
                <a:lnTo>
                  <a:pt x="425292" y="135544"/>
                </a:lnTo>
                <a:lnTo>
                  <a:pt x="425292" y="138196"/>
                </a:lnTo>
                <a:close/>
              </a:path>
              <a:path w="770890" h="221615">
                <a:moveTo>
                  <a:pt x="315324" y="56529"/>
                </a:moveTo>
                <a:lnTo>
                  <a:pt x="232401" y="56529"/>
                </a:lnTo>
                <a:lnTo>
                  <a:pt x="241247" y="49406"/>
                </a:lnTo>
                <a:lnTo>
                  <a:pt x="251238" y="44091"/>
                </a:lnTo>
                <a:lnTo>
                  <a:pt x="262234" y="40768"/>
                </a:lnTo>
                <a:lnTo>
                  <a:pt x="274099" y="39620"/>
                </a:lnTo>
                <a:lnTo>
                  <a:pt x="298886" y="44841"/>
                </a:lnTo>
                <a:lnTo>
                  <a:pt x="315324" y="56529"/>
                </a:lnTo>
                <a:close/>
              </a:path>
              <a:path w="770890" h="221615">
                <a:moveTo>
                  <a:pt x="233620" y="221320"/>
                </a:moveTo>
                <a:lnTo>
                  <a:pt x="191193" y="221320"/>
                </a:lnTo>
                <a:lnTo>
                  <a:pt x="191193" y="41550"/>
                </a:lnTo>
                <a:lnTo>
                  <a:pt x="232161" y="41550"/>
                </a:lnTo>
                <a:lnTo>
                  <a:pt x="232287" y="49406"/>
                </a:lnTo>
                <a:lnTo>
                  <a:pt x="232401" y="56529"/>
                </a:lnTo>
                <a:lnTo>
                  <a:pt x="315324" y="56529"/>
                </a:lnTo>
                <a:lnTo>
                  <a:pt x="318941" y="59101"/>
                </a:lnTo>
                <a:lnTo>
                  <a:pt x="328487" y="74172"/>
                </a:lnTo>
                <a:lnTo>
                  <a:pt x="264346" y="74172"/>
                </a:lnTo>
                <a:lnTo>
                  <a:pt x="252345" y="76611"/>
                </a:lnTo>
                <a:lnTo>
                  <a:pt x="242583" y="83353"/>
                </a:lnTo>
                <a:lnTo>
                  <a:pt x="236021" y="93539"/>
                </a:lnTo>
                <a:lnTo>
                  <a:pt x="233620" y="106308"/>
                </a:lnTo>
                <a:lnTo>
                  <a:pt x="236021" y="119214"/>
                </a:lnTo>
                <a:lnTo>
                  <a:pt x="242583" y="129471"/>
                </a:lnTo>
                <a:lnTo>
                  <a:pt x="252345" y="136239"/>
                </a:lnTo>
                <a:lnTo>
                  <a:pt x="264346" y="138682"/>
                </a:lnTo>
                <a:lnTo>
                  <a:pt x="328437" y="138682"/>
                </a:lnTo>
                <a:lnTo>
                  <a:pt x="318941" y="153723"/>
                </a:lnTo>
                <a:lnTo>
                  <a:pt x="313593" y="157532"/>
                </a:lnTo>
                <a:lnTo>
                  <a:pt x="233620" y="157532"/>
                </a:lnTo>
                <a:lnTo>
                  <a:pt x="233620" y="221320"/>
                </a:lnTo>
                <a:close/>
              </a:path>
              <a:path w="770890" h="221615">
                <a:moveTo>
                  <a:pt x="328437" y="138682"/>
                </a:moveTo>
                <a:lnTo>
                  <a:pt x="264346" y="138682"/>
                </a:lnTo>
                <a:lnTo>
                  <a:pt x="276209" y="136239"/>
                </a:lnTo>
                <a:lnTo>
                  <a:pt x="285900" y="129471"/>
                </a:lnTo>
                <a:lnTo>
                  <a:pt x="292436" y="119214"/>
                </a:lnTo>
                <a:lnTo>
                  <a:pt x="294833" y="106308"/>
                </a:lnTo>
                <a:lnTo>
                  <a:pt x="292433" y="93539"/>
                </a:lnTo>
                <a:lnTo>
                  <a:pt x="285894" y="83353"/>
                </a:lnTo>
                <a:lnTo>
                  <a:pt x="276201" y="76611"/>
                </a:lnTo>
                <a:lnTo>
                  <a:pt x="264346" y="74172"/>
                </a:lnTo>
                <a:lnTo>
                  <a:pt x="328487" y="74172"/>
                </a:lnTo>
                <a:lnTo>
                  <a:pt x="332364" y="80292"/>
                </a:lnTo>
                <a:lnTo>
                  <a:pt x="337260" y="106308"/>
                </a:lnTo>
                <a:lnTo>
                  <a:pt x="332364" y="132461"/>
                </a:lnTo>
                <a:lnTo>
                  <a:pt x="328437" y="138682"/>
                </a:lnTo>
                <a:close/>
              </a:path>
              <a:path w="770890" h="221615">
                <a:moveTo>
                  <a:pt x="274099" y="173234"/>
                </a:moveTo>
                <a:lnTo>
                  <a:pt x="262698" y="172174"/>
                </a:lnTo>
                <a:lnTo>
                  <a:pt x="252031" y="169099"/>
                </a:lnTo>
                <a:lnTo>
                  <a:pt x="242277" y="164167"/>
                </a:lnTo>
                <a:lnTo>
                  <a:pt x="233620" y="157532"/>
                </a:lnTo>
                <a:lnTo>
                  <a:pt x="313593" y="157532"/>
                </a:lnTo>
                <a:lnTo>
                  <a:pt x="298886" y="168009"/>
                </a:lnTo>
                <a:lnTo>
                  <a:pt x="274099" y="173234"/>
                </a:lnTo>
                <a:close/>
              </a:path>
              <a:path w="770890" h="221615">
                <a:moveTo>
                  <a:pt x="89251" y="172996"/>
                </a:moveTo>
                <a:lnTo>
                  <a:pt x="54215" y="166243"/>
                </a:lnTo>
                <a:lnTo>
                  <a:pt x="25878" y="147779"/>
                </a:lnTo>
                <a:lnTo>
                  <a:pt x="6915" y="120300"/>
                </a:lnTo>
                <a:lnTo>
                  <a:pt x="0" y="86498"/>
                </a:lnTo>
                <a:lnTo>
                  <a:pt x="6915" y="52696"/>
                </a:lnTo>
                <a:lnTo>
                  <a:pt x="25878" y="25217"/>
                </a:lnTo>
                <a:lnTo>
                  <a:pt x="54215" y="6753"/>
                </a:lnTo>
                <a:lnTo>
                  <a:pt x="89251" y="0"/>
                </a:lnTo>
                <a:lnTo>
                  <a:pt x="124286" y="6753"/>
                </a:lnTo>
                <a:lnTo>
                  <a:pt x="152623" y="25217"/>
                </a:lnTo>
                <a:lnTo>
                  <a:pt x="162898" y="40105"/>
                </a:lnTo>
                <a:lnTo>
                  <a:pt x="89251" y="40105"/>
                </a:lnTo>
                <a:lnTo>
                  <a:pt x="71924" y="43616"/>
                </a:lnTo>
                <a:lnTo>
                  <a:pt x="57821" y="53333"/>
                </a:lnTo>
                <a:lnTo>
                  <a:pt x="48336" y="68035"/>
                </a:lnTo>
                <a:lnTo>
                  <a:pt x="44865" y="86498"/>
                </a:lnTo>
                <a:lnTo>
                  <a:pt x="48336" y="104961"/>
                </a:lnTo>
                <a:lnTo>
                  <a:pt x="57821" y="119663"/>
                </a:lnTo>
                <a:lnTo>
                  <a:pt x="71924" y="129380"/>
                </a:lnTo>
                <a:lnTo>
                  <a:pt x="89251" y="132891"/>
                </a:lnTo>
                <a:lnTo>
                  <a:pt x="162898" y="132891"/>
                </a:lnTo>
                <a:lnTo>
                  <a:pt x="152623" y="147779"/>
                </a:lnTo>
                <a:lnTo>
                  <a:pt x="124286" y="166243"/>
                </a:lnTo>
                <a:lnTo>
                  <a:pt x="89251" y="172996"/>
                </a:lnTo>
                <a:close/>
              </a:path>
              <a:path w="770890" h="221615">
                <a:moveTo>
                  <a:pt x="162898" y="132891"/>
                </a:moveTo>
                <a:lnTo>
                  <a:pt x="89251" y="132891"/>
                </a:lnTo>
                <a:lnTo>
                  <a:pt x="106577" y="129380"/>
                </a:lnTo>
                <a:lnTo>
                  <a:pt x="120680" y="119663"/>
                </a:lnTo>
                <a:lnTo>
                  <a:pt x="130165" y="104961"/>
                </a:lnTo>
                <a:lnTo>
                  <a:pt x="133637" y="86498"/>
                </a:lnTo>
                <a:lnTo>
                  <a:pt x="130162" y="68035"/>
                </a:lnTo>
                <a:lnTo>
                  <a:pt x="120675" y="53333"/>
                </a:lnTo>
                <a:lnTo>
                  <a:pt x="106570" y="43616"/>
                </a:lnTo>
                <a:lnTo>
                  <a:pt x="89251" y="40105"/>
                </a:lnTo>
                <a:lnTo>
                  <a:pt x="162898" y="40105"/>
                </a:lnTo>
                <a:lnTo>
                  <a:pt x="171586" y="52696"/>
                </a:lnTo>
                <a:lnTo>
                  <a:pt x="178502" y="86498"/>
                </a:lnTo>
                <a:lnTo>
                  <a:pt x="171586" y="120300"/>
                </a:lnTo>
                <a:lnTo>
                  <a:pt x="162898" y="132891"/>
                </a:lnTo>
                <a:close/>
              </a:path>
            </a:pathLst>
          </a:custGeom>
          <a:solidFill>
            <a:srgbClr val="FF602B"/>
          </a:solidFill>
        </p:spPr>
        <p:txBody>
          <a:bodyPr wrap="square" lIns="0" tIns="0" rIns="0" bIns="0" rtlCol="0"/>
          <a:lstStyle/>
          <a:p>
            <a:endParaRPr/>
          </a:p>
        </p:txBody>
      </p:sp>
      <p:sp>
        <p:nvSpPr>
          <p:cNvPr id="2" name="Holder 2"/>
          <p:cNvSpPr>
            <a:spLocks noGrp="1"/>
          </p:cNvSpPr>
          <p:nvPr>
            <p:ph type="title"/>
          </p:nvPr>
        </p:nvSpPr>
        <p:spPr>
          <a:xfrm>
            <a:off x="382149" y="234227"/>
            <a:ext cx="11069438" cy="929868"/>
          </a:xfrm>
          <a:prstGeom prst="rect">
            <a:avLst/>
          </a:prstGeom>
        </p:spPr>
        <p:txBody>
          <a:bodyPr wrap="square" lIns="0" tIns="0" rIns="0" bIns="0">
            <a:spAutoFit/>
          </a:bodyPr>
          <a:lstStyle>
            <a:lvl1pPr>
              <a:defRPr sz="2200" b="1" i="0">
                <a:solidFill>
                  <a:srgbClr val="002577"/>
                </a:solidFill>
                <a:latin typeface="Arial"/>
                <a:cs typeface="Arial"/>
              </a:defRPr>
            </a:lvl1pPr>
          </a:lstStyle>
          <a:p>
            <a:endParaRPr/>
          </a:p>
        </p:txBody>
      </p:sp>
      <p:sp>
        <p:nvSpPr>
          <p:cNvPr id="3" name="Holder 3"/>
          <p:cNvSpPr>
            <a:spLocks noGrp="1"/>
          </p:cNvSpPr>
          <p:nvPr>
            <p:ph type="body" idx="1"/>
          </p:nvPr>
        </p:nvSpPr>
        <p:spPr>
          <a:xfrm>
            <a:off x="5486397" y="1552683"/>
            <a:ext cx="5464175" cy="3754754"/>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5316505" y="6425782"/>
            <a:ext cx="1559559" cy="124459"/>
          </a:xfrm>
          <a:prstGeom prst="rect">
            <a:avLst/>
          </a:prstGeom>
        </p:spPr>
        <p:txBody>
          <a:bodyPr wrap="square" lIns="0" tIns="0" rIns="0" bIns="0">
            <a:spAutoFit/>
          </a:bodyPr>
          <a:lstStyle>
            <a:lvl1pPr>
              <a:defRPr sz="700" b="0" i="0">
                <a:solidFill>
                  <a:srgbClr val="4A4D4F"/>
                </a:solidFill>
                <a:latin typeface="Arial"/>
                <a:cs typeface="Arial"/>
              </a:defRPr>
            </a:lvl1pPr>
          </a:lstStyle>
          <a:p>
            <a:pPr marL="12700">
              <a:lnSpc>
                <a:spcPct val="100000"/>
              </a:lnSpc>
              <a:spcBef>
                <a:spcPts val="30"/>
              </a:spcBef>
            </a:pPr>
            <a:r>
              <a:rPr dirty="0"/>
              <a:t>©</a:t>
            </a:r>
            <a:r>
              <a:rPr spc="-25" dirty="0"/>
              <a:t> </a:t>
            </a:r>
            <a:r>
              <a:rPr dirty="0"/>
              <a:t>2024</a:t>
            </a:r>
            <a:r>
              <a:rPr spc="-10" dirty="0"/>
              <a:t> </a:t>
            </a:r>
            <a:r>
              <a:rPr dirty="0"/>
              <a:t>Optum,</a:t>
            </a:r>
            <a:r>
              <a:rPr spc="10" dirty="0"/>
              <a:t> </a:t>
            </a:r>
            <a:r>
              <a:rPr dirty="0"/>
              <a:t>Inc. All</a:t>
            </a:r>
            <a:r>
              <a:rPr spc="-35" dirty="0"/>
              <a:t> </a:t>
            </a:r>
            <a:r>
              <a:rPr dirty="0"/>
              <a:t>rights </a:t>
            </a:r>
            <a:r>
              <a:rPr spc="-10" dirty="0"/>
              <a:t>reserved.</a:t>
            </a: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1/10/2025</a:t>
            </a:fld>
            <a:endParaRPr lang="en-US"/>
          </a:p>
        </p:txBody>
      </p:sp>
      <p:sp>
        <p:nvSpPr>
          <p:cNvPr id="6" name="Holder 6"/>
          <p:cNvSpPr>
            <a:spLocks noGrp="1"/>
          </p:cNvSpPr>
          <p:nvPr>
            <p:ph type="sldNum" sz="quarter" idx="7"/>
          </p:nvPr>
        </p:nvSpPr>
        <p:spPr>
          <a:xfrm>
            <a:off x="11553254" y="6390483"/>
            <a:ext cx="229489" cy="167004"/>
          </a:xfrm>
          <a:prstGeom prst="rect">
            <a:avLst/>
          </a:prstGeom>
        </p:spPr>
        <p:txBody>
          <a:bodyPr wrap="square" lIns="0" tIns="0" rIns="0" bIns="0">
            <a:spAutoFit/>
          </a:bodyPr>
          <a:lstStyle>
            <a:lvl1pPr>
              <a:defRPr sz="1000" b="1" i="0">
                <a:solidFill>
                  <a:srgbClr val="4A4D4F"/>
                </a:solidFill>
                <a:latin typeface="Arial"/>
                <a:cs typeface="Arial"/>
              </a:defRPr>
            </a:lvl1pPr>
          </a:lstStyle>
          <a:p>
            <a:pPr marL="107950">
              <a:lnSpc>
                <a:spcPct val="100000"/>
              </a:lnSpc>
            </a:pPr>
            <a:fld id="{81D60167-4931-47E6-BA6A-407CBD079E47}" type="slidenum">
              <a:rPr spc="-50" dirty="0"/>
              <a:t>‹#›</a:t>
            </a:fld>
            <a:endParaRPr spc="-50" dirty="0"/>
          </a:p>
        </p:txBody>
      </p:sp>
    </p:spTree>
    <p:extLst>
      <p:ext uri="{BB962C8B-B14F-4D97-AF65-F5344CB8AC3E}">
        <p14:creationId xmlns:p14="http://schemas.microsoft.com/office/powerpoint/2010/main" val="311718911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1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7.xml"/><Relationship Id="rId5" Type="http://schemas.openxmlformats.org/officeDocument/2006/relationships/image" Target="../media/image45.pn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svg"/><Relationship Id="rId7" Type="http://schemas.openxmlformats.org/officeDocument/2006/relationships/image" Target="../media/image17.jpg"/><Relationship Id="rId2" Type="http://schemas.openxmlformats.org/officeDocument/2006/relationships/image" Target="../media/image12.png"/><Relationship Id="rId1" Type="http://schemas.openxmlformats.org/officeDocument/2006/relationships/slideLayout" Target="../slideLayouts/slideLayout1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cid:image003.png@01DB5D17.295CA510" TargetMode="External"/><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cid:image002.png@01DB5D17.295CA510" TargetMode="External"/><Relationship Id="rId2" Type="http://schemas.openxmlformats.org/officeDocument/2006/relationships/image" Target="../media/image23.png"/><Relationship Id="rId1" Type="http://schemas.openxmlformats.org/officeDocument/2006/relationships/slideLayout" Target="../slideLayouts/slideLayout16.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7F83B-2670-5CAC-B0CB-ADE3674AA1BF}"/>
              </a:ext>
            </a:extLst>
          </p:cNvPr>
          <p:cNvSpPr>
            <a:spLocks noGrp="1"/>
          </p:cNvSpPr>
          <p:nvPr>
            <p:ph type="title"/>
          </p:nvPr>
        </p:nvSpPr>
        <p:spPr>
          <a:xfrm>
            <a:off x="412377" y="2847918"/>
            <a:ext cx="5486400" cy="623248"/>
          </a:xfrm>
        </p:spPr>
        <p:txBody>
          <a:bodyPr/>
          <a:lstStyle/>
          <a:p>
            <a:r>
              <a:rPr lang="en-US" dirty="0"/>
              <a:t>Support Finder</a:t>
            </a:r>
          </a:p>
        </p:txBody>
      </p:sp>
      <p:sp>
        <p:nvSpPr>
          <p:cNvPr id="3" name="Text Placeholder 2">
            <a:extLst>
              <a:ext uri="{FF2B5EF4-FFF2-40B4-BE49-F238E27FC236}">
                <a16:creationId xmlns:a16="http://schemas.microsoft.com/office/drawing/2014/main" id="{5AB58AC4-9505-E60E-3F62-15CF9A500B27}"/>
              </a:ext>
            </a:extLst>
          </p:cNvPr>
          <p:cNvSpPr>
            <a:spLocks noGrp="1"/>
          </p:cNvSpPr>
          <p:nvPr>
            <p:ph type="body" sz="quarter" idx="10"/>
          </p:nvPr>
        </p:nvSpPr>
        <p:spPr>
          <a:xfrm>
            <a:off x="448236" y="3493233"/>
            <a:ext cx="5486400" cy="276999"/>
          </a:xfrm>
        </p:spPr>
        <p:txBody>
          <a:bodyPr/>
          <a:lstStyle/>
          <a:p>
            <a:r>
              <a:rPr lang="en-US" dirty="0"/>
              <a:t>Enhanced Digital Experience </a:t>
            </a:r>
          </a:p>
        </p:txBody>
      </p:sp>
      <p:sp>
        <p:nvSpPr>
          <p:cNvPr id="4" name="Text Placeholder 3">
            <a:extLst>
              <a:ext uri="{FF2B5EF4-FFF2-40B4-BE49-F238E27FC236}">
                <a16:creationId xmlns:a16="http://schemas.microsoft.com/office/drawing/2014/main" id="{9DC99CDB-7B1B-3C1B-7A05-1649AF5377FB}"/>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4063974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54DC76-2C82-36A4-1676-3F546565212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6D15A5C-8922-E653-DEB3-372151CAF2FE}"/>
              </a:ext>
            </a:extLst>
          </p:cNvPr>
          <p:cNvSpPr>
            <a:spLocks noGrp="1"/>
          </p:cNvSpPr>
          <p:nvPr>
            <p:ph type="title"/>
          </p:nvPr>
        </p:nvSpPr>
        <p:spPr>
          <a:xfrm>
            <a:off x="792542" y="1125702"/>
            <a:ext cx="6800565" cy="3046988"/>
          </a:xfrm>
        </p:spPr>
        <p:txBody>
          <a:bodyPr/>
          <a:lstStyle/>
          <a:p>
            <a:r>
              <a:rPr lang="en-US" dirty="0"/>
              <a:t>Frequently Asked Questions (FAQs)</a:t>
            </a:r>
          </a:p>
        </p:txBody>
      </p:sp>
    </p:spTree>
    <p:extLst>
      <p:ext uri="{BB962C8B-B14F-4D97-AF65-F5344CB8AC3E}">
        <p14:creationId xmlns:p14="http://schemas.microsoft.com/office/powerpoint/2010/main" val="2556248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61F2F0A-6174-41BA-B360-3F1D80C13589}"/>
              </a:ext>
            </a:extLst>
          </p:cNvPr>
          <p:cNvSpPr txBox="1"/>
          <p:nvPr/>
        </p:nvSpPr>
        <p:spPr bwMode="gray">
          <a:xfrm>
            <a:off x="802433" y="2789266"/>
            <a:ext cx="2114938" cy="200055"/>
          </a:xfrm>
          <a:prstGeom prst="rect">
            <a:avLst/>
          </a:prstGeom>
          <a:noFill/>
        </p:spPr>
        <p:txBody>
          <a:bodyPr vert="horz" wrap="square" lIns="0" tIns="0" rIns="0" bIns="0" rtlCol="0">
            <a:spAutoFit/>
          </a:bodyPr>
          <a:lstStyle/>
          <a:p>
            <a:pPr algn="l">
              <a:spcBef>
                <a:spcPts val="600"/>
              </a:spcBef>
            </a:pPr>
            <a:r>
              <a:rPr lang="en-US" sz="1300" b="1" dirty="0">
                <a:solidFill>
                  <a:schemeClr val="accent6"/>
                </a:solidFill>
              </a:rPr>
              <a:t>What is a Username?</a:t>
            </a:r>
          </a:p>
        </p:txBody>
      </p:sp>
      <p:sp>
        <p:nvSpPr>
          <p:cNvPr id="12" name="TextBox 11">
            <a:extLst>
              <a:ext uri="{FF2B5EF4-FFF2-40B4-BE49-F238E27FC236}">
                <a16:creationId xmlns:a16="http://schemas.microsoft.com/office/drawing/2014/main" id="{FC2B7FAA-33D2-4071-A76A-D23827EC9079}"/>
              </a:ext>
            </a:extLst>
          </p:cNvPr>
          <p:cNvSpPr txBox="1"/>
          <p:nvPr/>
        </p:nvSpPr>
        <p:spPr bwMode="gray">
          <a:xfrm>
            <a:off x="802433" y="3213298"/>
            <a:ext cx="2239347" cy="1000274"/>
          </a:xfrm>
          <a:prstGeom prst="rect">
            <a:avLst/>
          </a:prstGeom>
          <a:noFill/>
        </p:spPr>
        <p:txBody>
          <a:bodyPr vert="horz" wrap="square" lIns="0" tIns="0" rIns="0" bIns="0" rtlCol="0">
            <a:spAutoFit/>
          </a:bodyPr>
          <a:lstStyle/>
          <a:p>
            <a:pPr>
              <a:spcBef>
                <a:spcPts val="600"/>
              </a:spcBef>
            </a:pPr>
            <a:r>
              <a:rPr lang="en-US" sz="1300" dirty="0"/>
              <a:t>A username is a unique and secure anonymous name that you create.  You can either choose your own username or have one auto generated.</a:t>
            </a:r>
          </a:p>
        </p:txBody>
      </p:sp>
      <p:sp>
        <p:nvSpPr>
          <p:cNvPr id="13" name="TextBox 12">
            <a:extLst>
              <a:ext uri="{FF2B5EF4-FFF2-40B4-BE49-F238E27FC236}">
                <a16:creationId xmlns:a16="http://schemas.microsoft.com/office/drawing/2014/main" id="{7EF3BF80-3763-4196-AD70-55F6EF497CD1}"/>
              </a:ext>
            </a:extLst>
          </p:cNvPr>
          <p:cNvSpPr txBox="1"/>
          <p:nvPr/>
        </p:nvSpPr>
        <p:spPr bwMode="gray">
          <a:xfrm>
            <a:off x="3575258" y="2789266"/>
            <a:ext cx="2314554" cy="400110"/>
          </a:xfrm>
          <a:prstGeom prst="rect">
            <a:avLst/>
          </a:prstGeom>
          <a:noFill/>
        </p:spPr>
        <p:txBody>
          <a:bodyPr vert="horz" wrap="square" lIns="0" tIns="0" rIns="0" bIns="0" rtlCol="0">
            <a:spAutoFit/>
          </a:bodyPr>
          <a:lstStyle/>
          <a:p>
            <a:pPr algn="l">
              <a:spcBef>
                <a:spcPts val="600"/>
              </a:spcBef>
            </a:pPr>
            <a:r>
              <a:rPr lang="en-US" sz="1300" b="1" dirty="0">
                <a:solidFill>
                  <a:schemeClr val="accent6"/>
                </a:solidFill>
              </a:rPr>
              <a:t>What if I forget my Username?</a:t>
            </a:r>
          </a:p>
        </p:txBody>
      </p:sp>
      <p:sp>
        <p:nvSpPr>
          <p:cNvPr id="14" name="TextBox 13">
            <a:extLst>
              <a:ext uri="{FF2B5EF4-FFF2-40B4-BE49-F238E27FC236}">
                <a16:creationId xmlns:a16="http://schemas.microsoft.com/office/drawing/2014/main" id="{CF8898D2-08BF-4288-9C94-08C0E66BFEB9}"/>
              </a:ext>
            </a:extLst>
          </p:cNvPr>
          <p:cNvSpPr txBox="1"/>
          <p:nvPr/>
        </p:nvSpPr>
        <p:spPr bwMode="gray">
          <a:xfrm>
            <a:off x="3575258" y="3213298"/>
            <a:ext cx="2239347" cy="1000274"/>
          </a:xfrm>
          <a:prstGeom prst="rect">
            <a:avLst/>
          </a:prstGeom>
          <a:noFill/>
        </p:spPr>
        <p:txBody>
          <a:bodyPr vert="horz" wrap="square" lIns="0" tIns="0" rIns="0" bIns="0" rtlCol="0">
            <a:spAutoFit/>
          </a:bodyPr>
          <a:lstStyle/>
          <a:p>
            <a:pPr>
              <a:spcBef>
                <a:spcPts val="600"/>
              </a:spcBef>
            </a:pPr>
            <a:r>
              <a:rPr lang="en-US" sz="1300" dirty="0"/>
              <a:t>If you forget your username, you will need to create a new one.  This is important for maintaining your privacy and security.</a:t>
            </a:r>
          </a:p>
        </p:txBody>
      </p:sp>
      <p:sp>
        <p:nvSpPr>
          <p:cNvPr id="15" name="TextBox 14">
            <a:extLst>
              <a:ext uri="{FF2B5EF4-FFF2-40B4-BE49-F238E27FC236}">
                <a16:creationId xmlns:a16="http://schemas.microsoft.com/office/drawing/2014/main" id="{A207BB70-BB0D-47E5-A64B-2CBE8B10EA25}"/>
              </a:ext>
            </a:extLst>
          </p:cNvPr>
          <p:cNvSpPr txBox="1"/>
          <p:nvPr/>
        </p:nvSpPr>
        <p:spPr bwMode="gray">
          <a:xfrm>
            <a:off x="6213549" y="2789266"/>
            <a:ext cx="2562898" cy="400110"/>
          </a:xfrm>
          <a:prstGeom prst="rect">
            <a:avLst/>
          </a:prstGeom>
          <a:noFill/>
        </p:spPr>
        <p:txBody>
          <a:bodyPr vert="horz" wrap="square" lIns="0" tIns="0" rIns="0" bIns="0" rtlCol="0">
            <a:spAutoFit/>
          </a:bodyPr>
          <a:lstStyle/>
          <a:p>
            <a:pPr algn="l">
              <a:spcBef>
                <a:spcPts val="600"/>
              </a:spcBef>
            </a:pPr>
            <a:r>
              <a:rPr lang="en-US" sz="1300" b="1" dirty="0">
                <a:solidFill>
                  <a:schemeClr val="accent6"/>
                </a:solidFill>
              </a:rPr>
              <a:t>Can I recover my old username later?</a:t>
            </a:r>
          </a:p>
        </p:txBody>
      </p:sp>
      <p:sp>
        <p:nvSpPr>
          <p:cNvPr id="16" name="TextBox 15">
            <a:extLst>
              <a:ext uri="{FF2B5EF4-FFF2-40B4-BE49-F238E27FC236}">
                <a16:creationId xmlns:a16="http://schemas.microsoft.com/office/drawing/2014/main" id="{ECC37854-0F23-4DCF-A461-90AC5CCD6B59}"/>
              </a:ext>
            </a:extLst>
          </p:cNvPr>
          <p:cNvSpPr txBox="1"/>
          <p:nvPr/>
        </p:nvSpPr>
        <p:spPr bwMode="gray">
          <a:xfrm>
            <a:off x="6213549" y="3213298"/>
            <a:ext cx="2384007" cy="1200329"/>
          </a:xfrm>
          <a:prstGeom prst="rect">
            <a:avLst/>
          </a:prstGeom>
          <a:noFill/>
        </p:spPr>
        <p:txBody>
          <a:bodyPr vert="horz" wrap="square" lIns="0" tIns="0" rIns="0" bIns="0" rtlCol="0">
            <a:spAutoFit/>
          </a:bodyPr>
          <a:lstStyle/>
          <a:p>
            <a:pPr>
              <a:spcBef>
                <a:spcPts val="600"/>
              </a:spcBef>
            </a:pPr>
            <a:r>
              <a:rPr lang="en-US" sz="1300" dirty="0"/>
              <a:t>No, unfortunately, old usernames cannot be retrieved or reset if forgotten.  This is for security reasons.  You will need to create a new username in such case.</a:t>
            </a:r>
          </a:p>
        </p:txBody>
      </p:sp>
      <p:sp>
        <p:nvSpPr>
          <p:cNvPr id="17" name="TextBox 16">
            <a:extLst>
              <a:ext uri="{FF2B5EF4-FFF2-40B4-BE49-F238E27FC236}">
                <a16:creationId xmlns:a16="http://schemas.microsoft.com/office/drawing/2014/main" id="{9E2B34DE-CAA0-4108-82B8-A457BAA55572}"/>
              </a:ext>
            </a:extLst>
          </p:cNvPr>
          <p:cNvSpPr txBox="1"/>
          <p:nvPr/>
        </p:nvSpPr>
        <p:spPr bwMode="gray">
          <a:xfrm>
            <a:off x="9120909" y="2789266"/>
            <a:ext cx="2497350" cy="200055"/>
          </a:xfrm>
          <a:prstGeom prst="rect">
            <a:avLst/>
          </a:prstGeom>
          <a:noFill/>
        </p:spPr>
        <p:txBody>
          <a:bodyPr vert="horz" wrap="square" lIns="0" tIns="0" rIns="0" bIns="0" rtlCol="0">
            <a:spAutoFit/>
          </a:bodyPr>
          <a:lstStyle/>
          <a:p>
            <a:pPr algn="l">
              <a:spcBef>
                <a:spcPts val="600"/>
              </a:spcBef>
            </a:pPr>
            <a:r>
              <a:rPr lang="en-US" sz="1300" b="1" dirty="0">
                <a:solidFill>
                  <a:schemeClr val="accent6"/>
                </a:solidFill>
              </a:rPr>
              <a:t>Is my information kept private?</a:t>
            </a:r>
          </a:p>
        </p:txBody>
      </p:sp>
      <p:sp>
        <p:nvSpPr>
          <p:cNvPr id="18" name="TextBox 17">
            <a:extLst>
              <a:ext uri="{FF2B5EF4-FFF2-40B4-BE49-F238E27FC236}">
                <a16:creationId xmlns:a16="http://schemas.microsoft.com/office/drawing/2014/main" id="{72F7F779-A287-4510-9D76-FE243DFD6DEF}"/>
              </a:ext>
            </a:extLst>
          </p:cNvPr>
          <p:cNvSpPr txBox="1"/>
          <p:nvPr/>
        </p:nvSpPr>
        <p:spPr bwMode="gray">
          <a:xfrm>
            <a:off x="9120909" y="3168474"/>
            <a:ext cx="2239347" cy="1200329"/>
          </a:xfrm>
          <a:prstGeom prst="rect">
            <a:avLst/>
          </a:prstGeom>
          <a:noFill/>
        </p:spPr>
        <p:txBody>
          <a:bodyPr vert="horz" wrap="square" lIns="0" tIns="0" rIns="0" bIns="0" rtlCol="0">
            <a:spAutoFit/>
          </a:bodyPr>
          <a:lstStyle/>
          <a:p>
            <a:pPr>
              <a:spcBef>
                <a:spcPts val="600"/>
              </a:spcBef>
            </a:pPr>
            <a:r>
              <a:rPr lang="en-US" sz="1300" dirty="0"/>
              <a:t>Yes, we maintain anonymity and do not capture or store personal member information.  No data is shared with third parties for marketing or advertising purposes.</a:t>
            </a:r>
          </a:p>
        </p:txBody>
      </p:sp>
      <p:sp>
        <p:nvSpPr>
          <p:cNvPr id="7" name="Title 1">
            <a:extLst>
              <a:ext uri="{FF2B5EF4-FFF2-40B4-BE49-F238E27FC236}">
                <a16:creationId xmlns:a16="http://schemas.microsoft.com/office/drawing/2014/main" id="{FB2E8F3A-76B6-187C-E7EC-C9ABF437D447}"/>
              </a:ext>
            </a:extLst>
          </p:cNvPr>
          <p:cNvSpPr>
            <a:spLocks noGrp="1"/>
          </p:cNvSpPr>
          <p:nvPr>
            <p:ph type="title"/>
          </p:nvPr>
        </p:nvSpPr>
        <p:spPr>
          <a:xfrm>
            <a:off x="457199" y="555639"/>
            <a:ext cx="9601200" cy="304699"/>
          </a:xfrm>
        </p:spPr>
        <p:txBody>
          <a:bodyPr/>
          <a:lstStyle/>
          <a:p>
            <a:r>
              <a:rPr lang="en-US" dirty="0"/>
              <a:t>Support Finder: Login/Registration FAQs</a:t>
            </a:r>
          </a:p>
        </p:txBody>
      </p:sp>
      <p:sp>
        <p:nvSpPr>
          <p:cNvPr id="19" name="TextBox 18">
            <a:extLst>
              <a:ext uri="{FF2B5EF4-FFF2-40B4-BE49-F238E27FC236}">
                <a16:creationId xmlns:a16="http://schemas.microsoft.com/office/drawing/2014/main" id="{A4B82991-9634-A717-649F-1C92F82663A7}"/>
              </a:ext>
            </a:extLst>
          </p:cNvPr>
          <p:cNvSpPr txBox="1"/>
          <p:nvPr/>
        </p:nvSpPr>
        <p:spPr bwMode="gray">
          <a:xfrm>
            <a:off x="2041146" y="4891257"/>
            <a:ext cx="7488336" cy="261610"/>
          </a:xfrm>
          <a:prstGeom prst="rect">
            <a:avLst/>
          </a:prstGeom>
          <a:noFill/>
        </p:spPr>
        <p:txBody>
          <a:bodyPr vert="horz" wrap="square" lIns="0" tIns="0" rIns="0" bIns="0" rtlCol="0">
            <a:spAutoFit/>
          </a:bodyPr>
          <a:lstStyle/>
          <a:p>
            <a:pPr algn="ctr" rtl="0" eaLnBrk="1" fontAlgn="auto" hangingPunct="1">
              <a:spcBef>
                <a:spcPts val="600"/>
              </a:spcBef>
              <a:spcAft>
                <a:spcPts val="0"/>
              </a:spcAft>
            </a:pPr>
            <a:r>
              <a:rPr lang="en-US" sz="1700" b="1" i="0" u="none" baseline="0" dirty="0">
                <a:solidFill>
                  <a:srgbClr val="FF612B"/>
                </a:solidFill>
                <a:latin typeface="+mn-lt"/>
              </a:rPr>
              <a:t>These FAQs and additional FAQs are available via the web portal</a:t>
            </a:r>
            <a:endParaRPr lang="en-US" sz="1600" b="1" i="0" u="none" baseline="0" dirty="0">
              <a:solidFill>
                <a:srgbClr val="FF612B"/>
              </a:solidFill>
              <a:latin typeface="+mn-lt"/>
            </a:endParaRPr>
          </a:p>
        </p:txBody>
      </p:sp>
      <p:pic>
        <p:nvPicPr>
          <p:cNvPr id="20" name="Picture 19">
            <a:extLst>
              <a:ext uri="{FF2B5EF4-FFF2-40B4-BE49-F238E27FC236}">
                <a16:creationId xmlns:a16="http://schemas.microsoft.com/office/drawing/2014/main" id="{39B554A4-386E-DFD7-E72A-B645458DAE71}"/>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gray">
          <a:xfrm>
            <a:off x="6157556" y="1884534"/>
            <a:ext cx="548640" cy="548640"/>
          </a:xfrm>
          <a:prstGeom prst="rect">
            <a:avLst/>
          </a:prstGeom>
        </p:spPr>
      </p:pic>
      <p:pic>
        <p:nvPicPr>
          <p:cNvPr id="22" name="Picture 21">
            <a:extLst>
              <a:ext uri="{FF2B5EF4-FFF2-40B4-BE49-F238E27FC236}">
                <a16:creationId xmlns:a16="http://schemas.microsoft.com/office/drawing/2014/main" id="{91A16AB0-AA46-A91E-511A-734F4E8CA1CF}"/>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gray">
          <a:xfrm>
            <a:off x="767104" y="1930919"/>
            <a:ext cx="548640" cy="548640"/>
          </a:xfrm>
          <a:prstGeom prst="rect">
            <a:avLst/>
          </a:prstGeom>
        </p:spPr>
      </p:pic>
      <p:pic>
        <p:nvPicPr>
          <p:cNvPr id="23" name="Picture 22">
            <a:extLst>
              <a:ext uri="{FF2B5EF4-FFF2-40B4-BE49-F238E27FC236}">
                <a16:creationId xmlns:a16="http://schemas.microsoft.com/office/drawing/2014/main" id="{01715B04-8EA6-67A0-B8E8-99E221B335AE}"/>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gray">
          <a:xfrm>
            <a:off x="9024142" y="1942969"/>
            <a:ext cx="548640" cy="548640"/>
          </a:xfrm>
          <a:prstGeom prst="rect">
            <a:avLst/>
          </a:prstGeom>
        </p:spPr>
      </p:pic>
      <p:pic>
        <p:nvPicPr>
          <p:cNvPr id="21" name="Picture 20">
            <a:extLst>
              <a:ext uri="{FF2B5EF4-FFF2-40B4-BE49-F238E27FC236}">
                <a16:creationId xmlns:a16="http://schemas.microsoft.com/office/drawing/2014/main" id="{C7F4F04A-62AD-14E6-0D9F-BF046B868413}"/>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bwMode="gray">
          <a:xfrm>
            <a:off x="9349519" y="1988883"/>
            <a:ext cx="395118" cy="395118"/>
          </a:xfrm>
          <a:prstGeom prst="rect">
            <a:avLst/>
          </a:prstGeom>
        </p:spPr>
      </p:pic>
      <p:pic>
        <p:nvPicPr>
          <p:cNvPr id="24" name="Picture 23">
            <a:extLst>
              <a:ext uri="{FF2B5EF4-FFF2-40B4-BE49-F238E27FC236}">
                <a16:creationId xmlns:a16="http://schemas.microsoft.com/office/drawing/2014/main" id="{D9260F91-40C3-5F91-C834-E15EE62F6D4F}"/>
              </a:ext>
              <a:ext uri="{C183D7F6-B498-43B3-948B-1728B52AA6E4}">
                <adec:decorative xmlns:adec="http://schemas.microsoft.com/office/drawing/2017/decorative" val="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bwMode="gray">
          <a:xfrm>
            <a:off x="3477202" y="1913834"/>
            <a:ext cx="548640" cy="548640"/>
          </a:xfrm>
          <a:prstGeom prst="rect">
            <a:avLst/>
          </a:prstGeom>
        </p:spPr>
      </p:pic>
    </p:spTree>
    <p:extLst>
      <p:ext uri="{BB962C8B-B14F-4D97-AF65-F5344CB8AC3E}">
        <p14:creationId xmlns:p14="http://schemas.microsoft.com/office/powerpoint/2010/main" val="1061376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AA55C-29E9-4768-8EA6-8F619CBA8413}"/>
              </a:ext>
            </a:extLst>
          </p:cNvPr>
          <p:cNvSpPr>
            <a:spLocks noGrp="1"/>
          </p:cNvSpPr>
          <p:nvPr>
            <p:ph type="title"/>
          </p:nvPr>
        </p:nvSpPr>
        <p:spPr/>
        <p:txBody>
          <a:bodyPr/>
          <a:lstStyle/>
          <a:p>
            <a:r>
              <a:rPr lang="en-US" dirty="0"/>
              <a:t>Support Finder: Chat FAQs</a:t>
            </a:r>
          </a:p>
        </p:txBody>
      </p:sp>
      <p:sp>
        <p:nvSpPr>
          <p:cNvPr id="10" name="TextBox 9">
            <a:extLst>
              <a:ext uri="{FF2B5EF4-FFF2-40B4-BE49-F238E27FC236}">
                <a16:creationId xmlns:a16="http://schemas.microsoft.com/office/drawing/2014/main" id="{37ADC3E8-3AD7-4905-A542-8ED2B83E8977}"/>
              </a:ext>
            </a:extLst>
          </p:cNvPr>
          <p:cNvSpPr txBox="1"/>
          <p:nvPr/>
        </p:nvSpPr>
        <p:spPr bwMode="gray">
          <a:xfrm>
            <a:off x="690282" y="2648515"/>
            <a:ext cx="3245773" cy="1800493"/>
          </a:xfrm>
          <a:prstGeom prst="rect">
            <a:avLst/>
          </a:prstGeom>
          <a:noFill/>
        </p:spPr>
        <p:txBody>
          <a:bodyPr vert="horz" wrap="square" lIns="0" tIns="0" rIns="0" bIns="0" rtlCol="0">
            <a:spAutoFit/>
          </a:bodyPr>
          <a:lstStyle/>
          <a:p>
            <a:pPr>
              <a:spcBef>
                <a:spcPts val="600"/>
              </a:spcBef>
            </a:pPr>
            <a:r>
              <a:rPr lang="en-US" sz="1400" b="1" dirty="0">
                <a:solidFill>
                  <a:schemeClr val="accent6"/>
                </a:solidFill>
              </a:rPr>
              <a:t>Are my conversations and activity confidential? </a:t>
            </a:r>
          </a:p>
          <a:p>
            <a:pPr>
              <a:spcBef>
                <a:spcPts val="600"/>
              </a:spcBef>
            </a:pPr>
            <a:r>
              <a:rPr lang="en-US" sz="1400" dirty="0"/>
              <a:t>Yes, you can stay completely anonymous on this site.  If you choose to share personal information to access other benefits or chat with an Emotional Wellbeing Specialist, your info and conversations are confidential.</a:t>
            </a:r>
          </a:p>
        </p:txBody>
      </p:sp>
      <p:sp>
        <p:nvSpPr>
          <p:cNvPr id="11" name="TextBox 10">
            <a:extLst>
              <a:ext uri="{FF2B5EF4-FFF2-40B4-BE49-F238E27FC236}">
                <a16:creationId xmlns:a16="http://schemas.microsoft.com/office/drawing/2014/main" id="{F4DE5229-7FFE-4D9D-903A-931845E7F638}"/>
              </a:ext>
            </a:extLst>
          </p:cNvPr>
          <p:cNvSpPr txBox="1"/>
          <p:nvPr/>
        </p:nvSpPr>
        <p:spPr bwMode="gray">
          <a:xfrm>
            <a:off x="7553405" y="5007557"/>
            <a:ext cx="3110204" cy="1292662"/>
          </a:xfrm>
          <a:prstGeom prst="rect">
            <a:avLst/>
          </a:prstGeom>
          <a:noFill/>
        </p:spPr>
        <p:txBody>
          <a:bodyPr vert="horz" wrap="square" lIns="0" tIns="0" rIns="0" bIns="0" rtlCol="0">
            <a:spAutoFit/>
          </a:bodyPr>
          <a:lstStyle/>
          <a:p>
            <a:pPr>
              <a:spcBef>
                <a:spcPts val="600"/>
              </a:spcBef>
            </a:pPr>
            <a:r>
              <a:rPr lang="en-US" sz="1400" b="1" dirty="0">
                <a:solidFill>
                  <a:schemeClr val="accent6"/>
                </a:solidFill>
              </a:rPr>
              <a:t>How do I change my language preference? </a:t>
            </a:r>
            <a:r>
              <a:rPr lang="en-US" sz="1400" dirty="0"/>
              <a:t>Simply go to </a:t>
            </a:r>
            <a:r>
              <a:rPr lang="en-US" sz="1400" b="1" dirty="0"/>
              <a:t>settings </a:t>
            </a:r>
            <a:r>
              <a:rPr lang="en-US" sz="1400" dirty="0"/>
              <a:t>under your profile avatar and find the “Your language” section.  Use the dropdown menu to select language preference and then save it</a:t>
            </a:r>
          </a:p>
        </p:txBody>
      </p:sp>
      <p:sp>
        <p:nvSpPr>
          <p:cNvPr id="12" name="TextBox 11">
            <a:extLst>
              <a:ext uri="{FF2B5EF4-FFF2-40B4-BE49-F238E27FC236}">
                <a16:creationId xmlns:a16="http://schemas.microsoft.com/office/drawing/2014/main" id="{F9515B1E-DD57-4ACB-B827-0987F88ADA2A}"/>
              </a:ext>
            </a:extLst>
          </p:cNvPr>
          <p:cNvSpPr txBox="1"/>
          <p:nvPr/>
        </p:nvSpPr>
        <p:spPr bwMode="gray">
          <a:xfrm>
            <a:off x="4645209" y="2648516"/>
            <a:ext cx="2855167" cy="1508105"/>
          </a:xfrm>
          <a:prstGeom prst="rect">
            <a:avLst/>
          </a:prstGeom>
          <a:noFill/>
        </p:spPr>
        <p:txBody>
          <a:bodyPr vert="horz" wrap="square" lIns="0" tIns="0" rIns="0" bIns="0" rtlCol="0">
            <a:spAutoFit/>
          </a:bodyPr>
          <a:lstStyle/>
          <a:p>
            <a:pPr>
              <a:spcBef>
                <a:spcPts val="600"/>
              </a:spcBef>
            </a:pPr>
            <a:r>
              <a:rPr lang="en-US" sz="1400" b="1" dirty="0">
                <a:solidFill>
                  <a:schemeClr val="accent6"/>
                </a:solidFill>
              </a:rPr>
              <a:t>How Do I speak with someone now? </a:t>
            </a:r>
            <a:r>
              <a:rPr lang="en-US" sz="1400" dirty="0"/>
              <a:t>To talk to an Emotional Wellbeing Specialist, get the contact phone number and give them a call, 24/7.  You can also find this number by selecting </a:t>
            </a:r>
            <a:r>
              <a:rPr lang="en-US" sz="1400" b="1" dirty="0"/>
              <a:t>Get Help Now </a:t>
            </a:r>
            <a:r>
              <a:rPr lang="en-US" sz="1400" dirty="0"/>
              <a:t>in the navigation bar</a:t>
            </a:r>
          </a:p>
        </p:txBody>
      </p:sp>
      <p:sp>
        <p:nvSpPr>
          <p:cNvPr id="13" name="TextBox 12">
            <a:extLst>
              <a:ext uri="{FF2B5EF4-FFF2-40B4-BE49-F238E27FC236}">
                <a16:creationId xmlns:a16="http://schemas.microsoft.com/office/drawing/2014/main" id="{E9AF3C90-DC29-400C-90CA-0CD2718FA3E5}"/>
              </a:ext>
            </a:extLst>
          </p:cNvPr>
          <p:cNvSpPr txBox="1"/>
          <p:nvPr/>
        </p:nvSpPr>
        <p:spPr bwMode="gray">
          <a:xfrm>
            <a:off x="1471703" y="4684827"/>
            <a:ext cx="5251825" cy="1508105"/>
          </a:xfrm>
          <a:prstGeom prst="rect">
            <a:avLst/>
          </a:prstGeom>
          <a:noFill/>
        </p:spPr>
        <p:txBody>
          <a:bodyPr vert="horz" wrap="square" lIns="0" tIns="0" rIns="0" bIns="0" rtlCol="0">
            <a:spAutoFit/>
          </a:bodyPr>
          <a:lstStyle/>
          <a:p>
            <a:pPr>
              <a:spcBef>
                <a:spcPts val="600"/>
              </a:spcBef>
            </a:pPr>
            <a:r>
              <a:rPr lang="en-US" sz="1400" b="1" dirty="0">
                <a:solidFill>
                  <a:schemeClr val="accent6"/>
                </a:solidFill>
              </a:rPr>
              <a:t>How do I change my current location? </a:t>
            </a:r>
            <a:r>
              <a:rPr lang="en-US" sz="1400" dirty="0"/>
              <a:t>Simply go to </a:t>
            </a:r>
            <a:r>
              <a:rPr lang="en-US" sz="1400" b="1" dirty="0"/>
              <a:t>settings </a:t>
            </a:r>
            <a:r>
              <a:rPr lang="en-US" sz="1400" dirty="0"/>
              <a:t>under your profile avatar and find the “Your region” section.  Use the dropdown menu to select your regional preference and then save it. If you are going to call and Emotional Wellbeing Specialist, please confirm you have selected your correction location first.  When calling from a mobile phone, some countries and regions may charge a toll cost for the call.</a:t>
            </a:r>
          </a:p>
        </p:txBody>
      </p:sp>
      <p:sp>
        <p:nvSpPr>
          <p:cNvPr id="14" name="TextBox 13">
            <a:extLst>
              <a:ext uri="{FF2B5EF4-FFF2-40B4-BE49-F238E27FC236}">
                <a16:creationId xmlns:a16="http://schemas.microsoft.com/office/drawing/2014/main" id="{13E2AA57-3B84-4157-90F6-635DE62AC15A}"/>
              </a:ext>
            </a:extLst>
          </p:cNvPr>
          <p:cNvSpPr txBox="1"/>
          <p:nvPr/>
        </p:nvSpPr>
        <p:spPr bwMode="gray">
          <a:xfrm>
            <a:off x="8255260" y="2630586"/>
            <a:ext cx="3024536" cy="2154436"/>
          </a:xfrm>
          <a:prstGeom prst="rect">
            <a:avLst/>
          </a:prstGeom>
          <a:noFill/>
        </p:spPr>
        <p:txBody>
          <a:bodyPr vert="horz" wrap="square" lIns="0" tIns="0" rIns="0" bIns="0" rtlCol="0">
            <a:spAutoFit/>
          </a:bodyPr>
          <a:lstStyle/>
          <a:p>
            <a:pPr>
              <a:spcBef>
                <a:spcPts val="600"/>
              </a:spcBef>
            </a:pPr>
            <a:r>
              <a:rPr lang="en-US" sz="1400" b="1" dirty="0">
                <a:solidFill>
                  <a:schemeClr val="accent6"/>
                </a:solidFill>
              </a:rPr>
              <a:t>Can I share this site with my family members?</a:t>
            </a:r>
            <a:r>
              <a:rPr lang="en-US" sz="1400" dirty="0"/>
              <a:t> Yes, Emotional Wellbeing Solutions is available to all members of your household, including children living away from home.  To share this site, go to </a:t>
            </a:r>
            <a:r>
              <a:rPr lang="en-US" sz="1400" b="1" dirty="0"/>
              <a:t>settings </a:t>
            </a:r>
            <a:r>
              <a:rPr lang="en-US" sz="1400" dirty="0"/>
              <a:t>under your profile avatar, find the “Share link” section and select “copy.” Then you </a:t>
            </a:r>
            <a:r>
              <a:rPr lang="en-US" sz="1400" dirty="0" err="1"/>
              <a:t>cdan</a:t>
            </a:r>
            <a:r>
              <a:rPr lang="en-US" sz="1400" dirty="0"/>
              <a:t> share that link with any family member.</a:t>
            </a:r>
            <a:endParaRPr lang="en-US" sz="1400" b="1" dirty="0"/>
          </a:p>
        </p:txBody>
      </p:sp>
      <p:sp>
        <p:nvSpPr>
          <p:cNvPr id="5" name="Rectangle 4">
            <a:extLst>
              <a:ext uri="{FF2B5EF4-FFF2-40B4-BE49-F238E27FC236}">
                <a16:creationId xmlns:a16="http://schemas.microsoft.com/office/drawing/2014/main" id="{087A8B70-13B8-EC5F-37CF-7A63B9C473B6}"/>
              </a:ext>
            </a:extLst>
          </p:cNvPr>
          <p:cNvSpPr/>
          <p:nvPr/>
        </p:nvSpPr>
        <p:spPr bwMode="gray">
          <a:xfrm>
            <a:off x="0" y="1264024"/>
            <a:ext cx="12192000" cy="1143000"/>
          </a:xfrm>
          <a:prstGeom prst="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pic>
        <p:nvPicPr>
          <p:cNvPr id="6" name="Picture 5">
            <a:extLst>
              <a:ext uri="{FF2B5EF4-FFF2-40B4-BE49-F238E27FC236}">
                <a16:creationId xmlns:a16="http://schemas.microsoft.com/office/drawing/2014/main" id="{5790AA35-F8A8-AE7C-5CF2-01916BAFFCC7}"/>
              </a:ext>
            </a:extLst>
          </p:cNvPr>
          <p:cNvPicPr>
            <a:picLocks noChangeAspect="1"/>
          </p:cNvPicPr>
          <p:nvPr/>
        </p:nvPicPr>
        <p:blipFill rotWithShape="1">
          <a:blip r:embed="rId2"/>
          <a:srcRect l="12012" r="12012"/>
          <a:stretch/>
        </p:blipFill>
        <p:spPr>
          <a:xfrm>
            <a:off x="209172" y="1307727"/>
            <a:ext cx="1063816" cy="1063816"/>
          </a:xfrm>
          <a:prstGeom prst="ellipse">
            <a:avLst/>
          </a:prstGeom>
        </p:spPr>
      </p:pic>
      <p:sp>
        <p:nvSpPr>
          <p:cNvPr id="7" name="TextBox 6">
            <a:extLst>
              <a:ext uri="{FF2B5EF4-FFF2-40B4-BE49-F238E27FC236}">
                <a16:creationId xmlns:a16="http://schemas.microsoft.com/office/drawing/2014/main" id="{A8BD96ED-338C-6FDB-A5F9-0E56280AC8D6}"/>
              </a:ext>
            </a:extLst>
          </p:cNvPr>
          <p:cNvSpPr txBox="1"/>
          <p:nvPr/>
        </p:nvSpPr>
        <p:spPr bwMode="gray">
          <a:xfrm>
            <a:off x="2077005" y="1717751"/>
            <a:ext cx="7488336" cy="261610"/>
          </a:xfrm>
          <a:prstGeom prst="rect">
            <a:avLst/>
          </a:prstGeom>
          <a:noFill/>
        </p:spPr>
        <p:txBody>
          <a:bodyPr vert="horz" wrap="square" lIns="0" tIns="0" rIns="0" bIns="0" rtlCol="0">
            <a:spAutoFit/>
          </a:bodyPr>
          <a:lstStyle/>
          <a:p>
            <a:pPr algn="ctr" rtl="0" eaLnBrk="1" fontAlgn="auto" hangingPunct="1">
              <a:spcBef>
                <a:spcPts val="600"/>
              </a:spcBef>
              <a:spcAft>
                <a:spcPts val="0"/>
              </a:spcAft>
            </a:pPr>
            <a:r>
              <a:rPr lang="en-US" sz="1700" b="1" dirty="0">
                <a:solidFill>
                  <a:srgbClr val="FF612B"/>
                </a:solidFill>
              </a:rPr>
              <a:t>All FAQs are also available via the site </a:t>
            </a:r>
            <a:endParaRPr lang="en-US" sz="1600" b="1" i="0" u="none" baseline="0" dirty="0">
              <a:solidFill>
                <a:srgbClr val="FF612B"/>
              </a:solidFill>
              <a:latin typeface="+mn-lt"/>
            </a:endParaRPr>
          </a:p>
        </p:txBody>
      </p:sp>
    </p:spTree>
    <p:extLst>
      <p:ext uri="{BB962C8B-B14F-4D97-AF65-F5344CB8AC3E}">
        <p14:creationId xmlns:p14="http://schemas.microsoft.com/office/powerpoint/2010/main" val="688767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A6AB8-E883-22C2-1F16-677C552C32C5}"/>
            </a:ext>
          </a:extLst>
        </p:cNvPr>
        <p:cNvGrpSpPr/>
        <p:nvPr/>
      </p:nvGrpSpPr>
      <p:grpSpPr>
        <a:xfrm>
          <a:off x="0" y="0"/>
          <a:ext cx="0" cy="0"/>
          <a:chOff x="0" y="0"/>
          <a:chExt cx="0" cy="0"/>
        </a:xfrm>
      </p:grpSpPr>
      <p:sp>
        <p:nvSpPr>
          <p:cNvPr id="5" name="Title 3">
            <a:extLst>
              <a:ext uri="{FF2B5EF4-FFF2-40B4-BE49-F238E27FC236}">
                <a16:creationId xmlns:a16="http://schemas.microsoft.com/office/drawing/2014/main" id="{4FE6EDA6-1645-30D6-F5D5-E05E6A061E9D}"/>
              </a:ext>
            </a:extLst>
          </p:cNvPr>
          <p:cNvSpPr>
            <a:spLocks noGrp="1"/>
          </p:cNvSpPr>
          <p:nvPr>
            <p:ph type="title"/>
          </p:nvPr>
        </p:nvSpPr>
        <p:spPr>
          <a:xfrm>
            <a:off x="353271" y="2442754"/>
            <a:ext cx="8604338" cy="761747"/>
          </a:xfrm>
        </p:spPr>
        <p:txBody>
          <a:bodyPr/>
          <a:lstStyle/>
          <a:p>
            <a:r>
              <a:rPr lang="en-US" dirty="0"/>
              <a:t>Digital Support</a:t>
            </a:r>
          </a:p>
        </p:txBody>
      </p:sp>
      <p:sp>
        <p:nvSpPr>
          <p:cNvPr id="6" name="Text Placeholder 4">
            <a:extLst>
              <a:ext uri="{FF2B5EF4-FFF2-40B4-BE49-F238E27FC236}">
                <a16:creationId xmlns:a16="http://schemas.microsoft.com/office/drawing/2014/main" id="{65D6715A-C6F9-2895-8F3D-8FCD636EFF0E}"/>
              </a:ext>
            </a:extLst>
          </p:cNvPr>
          <p:cNvSpPr>
            <a:spLocks noGrp="1"/>
          </p:cNvSpPr>
          <p:nvPr>
            <p:ph type="body" idx="1"/>
          </p:nvPr>
        </p:nvSpPr>
        <p:spPr>
          <a:xfrm>
            <a:off x="433953" y="3324108"/>
            <a:ext cx="8604338" cy="332399"/>
          </a:xfrm>
        </p:spPr>
        <p:txBody>
          <a:bodyPr/>
          <a:lstStyle/>
          <a:p>
            <a:r>
              <a:rPr lang="en-US" dirty="0"/>
              <a:t>Using Support  Finder</a:t>
            </a:r>
          </a:p>
        </p:txBody>
      </p:sp>
    </p:spTree>
    <p:extLst>
      <p:ext uri="{BB962C8B-B14F-4D97-AF65-F5344CB8AC3E}">
        <p14:creationId xmlns:p14="http://schemas.microsoft.com/office/powerpoint/2010/main" val="482864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1028700"/>
            <a:ext cx="12192000" cy="4706620"/>
            <a:chOff x="0" y="1028700"/>
            <a:chExt cx="12192000" cy="4706620"/>
          </a:xfrm>
        </p:grpSpPr>
        <p:sp>
          <p:nvSpPr>
            <p:cNvPr id="3" name="object 3"/>
            <p:cNvSpPr/>
            <p:nvPr/>
          </p:nvSpPr>
          <p:spPr>
            <a:xfrm>
              <a:off x="0" y="1028700"/>
              <a:ext cx="12192000" cy="4706620"/>
            </a:xfrm>
            <a:custGeom>
              <a:avLst/>
              <a:gdLst/>
              <a:ahLst/>
              <a:cxnLst/>
              <a:rect l="l" t="t" r="r" b="b"/>
              <a:pathLst>
                <a:path w="12192000" h="4706620">
                  <a:moveTo>
                    <a:pt x="12192000" y="0"/>
                  </a:moveTo>
                  <a:lnTo>
                    <a:pt x="0" y="0"/>
                  </a:lnTo>
                  <a:lnTo>
                    <a:pt x="0" y="4706112"/>
                  </a:lnTo>
                  <a:lnTo>
                    <a:pt x="12192000" y="4706112"/>
                  </a:lnTo>
                  <a:lnTo>
                    <a:pt x="12192000" y="0"/>
                  </a:lnTo>
                  <a:close/>
                </a:path>
              </a:pathLst>
            </a:custGeom>
            <a:solidFill>
              <a:srgbClr val="F9F9F9"/>
            </a:solidFill>
          </p:spPr>
          <p:txBody>
            <a:bodyPr wrap="square" lIns="0" tIns="0" rIns="0" bIns="0" rtlCol="0"/>
            <a:lstStyle/>
            <a:p>
              <a:endParaRPr/>
            </a:p>
          </p:txBody>
        </p:sp>
        <p:pic>
          <p:nvPicPr>
            <p:cNvPr id="4" name="object 4"/>
            <p:cNvPicPr/>
            <p:nvPr/>
          </p:nvPicPr>
          <p:blipFill>
            <a:blip r:embed="rId2" cstate="print"/>
            <a:stretch>
              <a:fillRect/>
            </a:stretch>
          </p:blipFill>
          <p:spPr>
            <a:xfrm>
              <a:off x="216408" y="1088135"/>
              <a:ext cx="8404860" cy="4479035"/>
            </a:xfrm>
            <a:prstGeom prst="rect">
              <a:avLst/>
            </a:prstGeom>
          </p:spPr>
        </p:pic>
      </p:grpSp>
      <p:sp>
        <p:nvSpPr>
          <p:cNvPr id="5" name="object 5"/>
          <p:cNvSpPr txBox="1">
            <a:spLocks noGrp="1"/>
          </p:cNvSpPr>
          <p:nvPr>
            <p:ph type="title"/>
          </p:nvPr>
        </p:nvSpPr>
        <p:spPr>
          <a:xfrm>
            <a:off x="596059" y="345912"/>
            <a:ext cx="4872412" cy="350737"/>
          </a:xfrm>
          <a:prstGeom prst="rect">
            <a:avLst/>
          </a:prstGeom>
        </p:spPr>
        <p:txBody>
          <a:bodyPr vert="horz" wrap="square" lIns="0" tIns="12065" rIns="0" bIns="0" rtlCol="0">
            <a:spAutoFit/>
          </a:bodyPr>
          <a:lstStyle/>
          <a:p>
            <a:pPr marL="12700">
              <a:lnSpc>
                <a:spcPct val="100000"/>
              </a:lnSpc>
              <a:spcBef>
                <a:spcPts val="95"/>
              </a:spcBef>
            </a:pPr>
            <a:r>
              <a:rPr dirty="0"/>
              <a:t>Support</a:t>
            </a:r>
            <a:r>
              <a:rPr spc="-55" dirty="0"/>
              <a:t> </a:t>
            </a:r>
            <a:r>
              <a:rPr spc="-10" dirty="0"/>
              <a:t>Finder</a:t>
            </a:r>
            <a:r>
              <a:rPr lang="en-US" spc="-10" dirty="0"/>
              <a:t>: How Can it Help</a:t>
            </a:r>
            <a:endParaRPr spc="-10" dirty="0"/>
          </a:p>
        </p:txBody>
      </p:sp>
      <p:grpSp>
        <p:nvGrpSpPr>
          <p:cNvPr id="7" name="object 7"/>
          <p:cNvGrpSpPr/>
          <p:nvPr/>
        </p:nvGrpSpPr>
        <p:grpSpPr>
          <a:xfrm>
            <a:off x="8929116" y="467868"/>
            <a:ext cx="3164205" cy="6390640"/>
            <a:chOff x="8929116" y="467868"/>
            <a:chExt cx="3164205" cy="6390640"/>
          </a:xfrm>
        </p:grpSpPr>
        <p:sp>
          <p:nvSpPr>
            <p:cNvPr id="8" name="object 8"/>
            <p:cNvSpPr/>
            <p:nvPr/>
          </p:nvSpPr>
          <p:spPr>
            <a:xfrm>
              <a:off x="9009888" y="1258823"/>
              <a:ext cx="2374900" cy="608330"/>
            </a:xfrm>
            <a:custGeom>
              <a:avLst/>
              <a:gdLst/>
              <a:ahLst/>
              <a:cxnLst/>
              <a:rect l="l" t="t" r="r" b="b"/>
              <a:pathLst>
                <a:path w="2374900" h="608330">
                  <a:moveTo>
                    <a:pt x="2374392" y="0"/>
                  </a:moveTo>
                  <a:lnTo>
                    <a:pt x="0" y="0"/>
                  </a:lnTo>
                  <a:lnTo>
                    <a:pt x="0" y="608076"/>
                  </a:lnTo>
                  <a:lnTo>
                    <a:pt x="2374392" y="608076"/>
                  </a:lnTo>
                  <a:lnTo>
                    <a:pt x="2374392" y="0"/>
                  </a:lnTo>
                  <a:close/>
                </a:path>
              </a:pathLst>
            </a:custGeom>
            <a:solidFill>
              <a:srgbClr val="FFFFFF"/>
            </a:solidFill>
          </p:spPr>
          <p:txBody>
            <a:bodyPr wrap="square" lIns="0" tIns="0" rIns="0" bIns="0" rtlCol="0"/>
            <a:lstStyle/>
            <a:p>
              <a:endParaRPr/>
            </a:p>
          </p:txBody>
        </p:sp>
        <p:pic>
          <p:nvPicPr>
            <p:cNvPr id="9" name="object 9"/>
            <p:cNvPicPr/>
            <p:nvPr/>
          </p:nvPicPr>
          <p:blipFill>
            <a:blip r:embed="rId3" cstate="print"/>
            <a:stretch>
              <a:fillRect/>
            </a:stretch>
          </p:blipFill>
          <p:spPr>
            <a:xfrm>
              <a:off x="8985504" y="1328940"/>
              <a:ext cx="2409443" cy="3717023"/>
            </a:xfrm>
            <a:prstGeom prst="rect">
              <a:avLst/>
            </a:prstGeom>
          </p:spPr>
        </p:pic>
        <p:pic>
          <p:nvPicPr>
            <p:cNvPr id="10" name="object 10"/>
            <p:cNvPicPr/>
            <p:nvPr/>
          </p:nvPicPr>
          <p:blipFill>
            <a:blip r:embed="rId4" cstate="print"/>
            <a:stretch>
              <a:fillRect/>
            </a:stretch>
          </p:blipFill>
          <p:spPr>
            <a:xfrm>
              <a:off x="8929116" y="1197864"/>
              <a:ext cx="2537458" cy="5660135"/>
            </a:xfrm>
            <a:prstGeom prst="rect">
              <a:avLst/>
            </a:prstGeom>
          </p:spPr>
        </p:pic>
        <p:sp>
          <p:nvSpPr>
            <p:cNvPr id="11" name="object 11"/>
            <p:cNvSpPr/>
            <p:nvPr/>
          </p:nvSpPr>
          <p:spPr>
            <a:xfrm>
              <a:off x="9643872" y="1328928"/>
              <a:ext cx="1117600" cy="408940"/>
            </a:xfrm>
            <a:custGeom>
              <a:avLst/>
              <a:gdLst/>
              <a:ahLst/>
              <a:cxnLst/>
              <a:rect l="l" t="t" r="r" b="b"/>
              <a:pathLst>
                <a:path w="1117600" h="408939">
                  <a:moveTo>
                    <a:pt x="1117092" y="0"/>
                  </a:moveTo>
                  <a:lnTo>
                    <a:pt x="0" y="0"/>
                  </a:lnTo>
                  <a:lnTo>
                    <a:pt x="0" y="408431"/>
                  </a:lnTo>
                  <a:lnTo>
                    <a:pt x="1117092" y="408431"/>
                  </a:lnTo>
                  <a:lnTo>
                    <a:pt x="1117092" y="0"/>
                  </a:lnTo>
                  <a:close/>
                </a:path>
              </a:pathLst>
            </a:custGeom>
            <a:solidFill>
              <a:srgbClr val="FFFFFF"/>
            </a:solidFill>
          </p:spPr>
          <p:txBody>
            <a:bodyPr wrap="square" lIns="0" tIns="0" rIns="0" bIns="0" rtlCol="0"/>
            <a:lstStyle/>
            <a:p>
              <a:endParaRPr/>
            </a:p>
          </p:txBody>
        </p:sp>
        <p:sp>
          <p:nvSpPr>
            <p:cNvPr id="12" name="object 12"/>
            <p:cNvSpPr/>
            <p:nvPr/>
          </p:nvSpPr>
          <p:spPr>
            <a:xfrm>
              <a:off x="10812780" y="467868"/>
              <a:ext cx="1280160" cy="1280160"/>
            </a:xfrm>
            <a:custGeom>
              <a:avLst/>
              <a:gdLst/>
              <a:ahLst/>
              <a:cxnLst/>
              <a:rect l="l" t="t" r="r" b="b"/>
              <a:pathLst>
                <a:path w="1280159" h="1280160">
                  <a:moveTo>
                    <a:pt x="640080" y="0"/>
                  </a:moveTo>
                  <a:lnTo>
                    <a:pt x="592310" y="1755"/>
                  </a:lnTo>
                  <a:lnTo>
                    <a:pt x="545494" y="6940"/>
                  </a:lnTo>
                  <a:lnTo>
                    <a:pt x="499755" y="15429"/>
                  </a:lnTo>
                  <a:lnTo>
                    <a:pt x="455217" y="27100"/>
                  </a:lnTo>
                  <a:lnTo>
                    <a:pt x="412003" y="41828"/>
                  </a:lnTo>
                  <a:lnTo>
                    <a:pt x="370239" y="59490"/>
                  </a:lnTo>
                  <a:lnTo>
                    <a:pt x="330046" y="79963"/>
                  </a:lnTo>
                  <a:lnTo>
                    <a:pt x="291550" y="103121"/>
                  </a:lnTo>
                  <a:lnTo>
                    <a:pt x="254874" y="128842"/>
                  </a:lnTo>
                  <a:lnTo>
                    <a:pt x="220141" y="157001"/>
                  </a:lnTo>
                  <a:lnTo>
                    <a:pt x="187475" y="187475"/>
                  </a:lnTo>
                  <a:lnTo>
                    <a:pt x="157001" y="220141"/>
                  </a:lnTo>
                  <a:lnTo>
                    <a:pt x="128842" y="254874"/>
                  </a:lnTo>
                  <a:lnTo>
                    <a:pt x="103121" y="291550"/>
                  </a:lnTo>
                  <a:lnTo>
                    <a:pt x="79963" y="330046"/>
                  </a:lnTo>
                  <a:lnTo>
                    <a:pt x="59490" y="370239"/>
                  </a:lnTo>
                  <a:lnTo>
                    <a:pt x="41828" y="412003"/>
                  </a:lnTo>
                  <a:lnTo>
                    <a:pt x="27100" y="455217"/>
                  </a:lnTo>
                  <a:lnTo>
                    <a:pt x="15429" y="499755"/>
                  </a:lnTo>
                  <a:lnTo>
                    <a:pt x="6940" y="545494"/>
                  </a:lnTo>
                  <a:lnTo>
                    <a:pt x="1755" y="592310"/>
                  </a:lnTo>
                  <a:lnTo>
                    <a:pt x="0" y="640079"/>
                  </a:lnTo>
                  <a:lnTo>
                    <a:pt x="1755" y="687849"/>
                  </a:lnTo>
                  <a:lnTo>
                    <a:pt x="6940" y="734665"/>
                  </a:lnTo>
                  <a:lnTo>
                    <a:pt x="15429" y="780404"/>
                  </a:lnTo>
                  <a:lnTo>
                    <a:pt x="27100" y="824942"/>
                  </a:lnTo>
                  <a:lnTo>
                    <a:pt x="41828" y="868156"/>
                  </a:lnTo>
                  <a:lnTo>
                    <a:pt x="59490" y="909920"/>
                  </a:lnTo>
                  <a:lnTo>
                    <a:pt x="79963" y="950113"/>
                  </a:lnTo>
                  <a:lnTo>
                    <a:pt x="103121" y="988609"/>
                  </a:lnTo>
                  <a:lnTo>
                    <a:pt x="128842" y="1025285"/>
                  </a:lnTo>
                  <a:lnTo>
                    <a:pt x="157001" y="1060018"/>
                  </a:lnTo>
                  <a:lnTo>
                    <a:pt x="187475" y="1092684"/>
                  </a:lnTo>
                  <a:lnTo>
                    <a:pt x="220141" y="1123158"/>
                  </a:lnTo>
                  <a:lnTo>
                    <a:pt x="254874" y="1151317"/>
                  </a:lnTo>
                  <a:lnTo>
                    <a:pt x="291550" y="1177038"/>
                  </a:lnTo>
                  <a:lnTo>
                    <a:pt x="330046" y="1200196"/>
                  </a:lnTo>
                  <a:lnTo>
                    <a:pt x="370239" y="1220669"/>
                  </a:lnTo>
                  <a:lnTo>
                    <a:pt x="412003" y="1238331"/>
                  </a:lnTo>
                  <a:lnTo>
                    <a:pt x="455217" y="1253059"/>
                  </a:lnTo>
                  <a:lnTo>
                    <a:pt x="499755" y="1264730"/>
                  </a:lnTo>
                  <a:lnTo>
                    <a:pt x="545494" y="1273219"/>
                  </a:lnTo>
                  <a:lnTo>
                    <a:pt x="592310" y="1278404"/>
                  </a:lnTo>
                  <a:lnTo>
                    <a:pt x="640080" y="1280159"/>
                  </a:lnTo>
                  <a:lnTo>
                    <a:pt x="687849" y="1278404"/>
                  </a:lnTo>
                  <a:lnTo>
                    <a:pt x="734665" y="1273219"/>
                  </a:lnTo>
                  <a:lnTo>
                    <a:pt x="780404" y="1264730"/>
                  </a:lnTo>
                  <a:lnTo>
                    <a:pt x="824942" y="1253059"/>
                  </a:lnTo>
                  <a:lnTo>
                    <a:pt x="868156" y="1238331"/>
                  </a:lnTo>
                  <a:lnTo>
                    <a:pt x="909920" y="1220669"/>
                  </a:lnTo>
                  <a:lnTo>
                    <a:pt x="950113" y="1200196"/>
                  </a:lnTo>
                  <a:lnTo>
                    <a:pt x="988609" y="1177038"/>
                  </a:lnTo>
                  <a:lnTo>
                    <a:pt x="1025285" y="1151317"/>
                  </a:lnTo>
                  <a:lnTo>
                    <a:pt x="1060018" y="1123158"/>
                  </a:lnTo>
                  <a:lnTo>
                    <a:pt x="1092684" y="1092684"/>
                  </a:lnTo>
                  <a:lnTo>
                    <a:pt x="1123158" y="1060018"/>
                  </a:lnTo>
                  <a:lnTo>
                    <a:pt x="1151317" y="1025285"/>
                  </a:lnTo>
                  <a:lnTo>
                    <a:pt x="1177038" y="988609"/>
                  </a:lnTo>
                  <a:lnTo>
                    <a:pt x="1200196" y="950113"/>
                  </a:lnTo>
                  <a:lnTo>
                    <a:pt x="1220669" y="909920"/>
                  </a:lnTo>
                  <a:lnTo>
                    <a:pt x="1238331" y="868156"/>
                  </a:lnTo>
                  <a:lnTo>
                    <a:pt x="1253059" y="824942"/>
                  </a:lnTo>
                  <a:lnTo>
                    <a:pt x="1264730" y="780404"/>
                  </a:lnTo>
                  <a:lnTo>
                    <a:pt x="1273219" y="734665"/>
                  </a:lnTo>
                  <a:lnTo>
                    <a:pt x="1278404" y="687849"/>
                  </a:lnTo>
                  <a:lnTo>
                    <a:pt x="1280160" y="640079"/>
                  </a:lnTo>
                  <a:lnTo>
                    <a:pt x="1278404" y="592310"/>
                  </a:lnTo>
                  <a:lnTo>
                    <a:pt x="1273219" y="545494"/>
                  </a:lnTo>
                  <a:lnTo>
                    <a:pt x="1264730" y="499755"/>
                  </a:lnTo>
                  <a:lnTo>
                    <a:pt x="1253059" y="455217"/>
                  </a:lnTo>
                  <a:lnTo>
                    <a:pt x="1238331" y="412003"/>
                  </a:lnTo>
                  <a:lnTo>
                    <a:pt x="1220669" y="370239"/>
                  </a:lnTo>
                  <a:lnTo>
                    <a:pt x="1200196" y="330046"/>
                  </a:lnTo>
                  <a:lnTo>
                    <a:pt x="1177038" y="291550"/>
                  </a:lnTo>
                  <a:lnTo>
                    <a:pt x="1151317" y="254874"/>
                  </a:lnTo>
                  <a:lnTo>
                    <a:pt x="1123158" y="220141"/>
                  </a:lnTo>
                  <a:lnTo>
                    <a:pt x="1092684" y="187475"/>
                  </a:lnTo>
                  <a:lnTo>
                    <a:pt x="1060018" y="157001"/>
                  </a:lnTo>
                  <a:lnTo>
                    <a:pt x="1025285" y="128842"/>
                  </a:lnTo>
                  <a:lnTo>
                    <a:pt x="988609" y="103121"/>
                  </a:lnTo>
                  <a:lnTo>
                    <a:pt x="950113" y="79963"/>
                  </a:lnTo>
                  <a:lnTo>
                    <a:pt x="909920" y="59490"/>
                  </a:lnTo>
                  <a:lnTo>
                    <a:pt x="868156" y="41828"/>
                  </a:lnTo>
                  <a:lnTo>
                    <a:pt x="824942" y="27100"/>
                  </a:lnTo>
                  <a:lnTo>
                    <a:pt x="780404" y="15429"/>
                  </a:lnTo>
                  <a:lnTo>
                    <a:pt x="734665" y="6940"/>
                  </a:lnTo>
                  <a:lnTo>
                    <a:pt x="687849" y="1755"/>
                  </a:lnTo>
                  <a:lnTo>
                    <a:pt x="640080" y="0"/>
                  </a:lnTo>
                  <a:close/>
                </a:path>
              </a:pathLst>
            </a:custGeom>
            <a:solidFill>
              <a:srgbClr val="002577"/>
            </a:solidFill>
          </p:spPr>
          <p:txBody>
            <a:bodyPr wrap="square" lIns="0" tIns="0" rIns="0" bIns="0" rtlCol="0"/>
            <a:lstStyle/>
            <a:p>
              <a:endParaRPr/>
            </a:p>
          </p:txBody>
        </p:sp>
      </p:grpSp>
      <p:sp>
        <p:nvSpPr>
          <p:cNvPr id="13" name="object 13"/>
          <p:cNvSpPr txBox="1"/>
          <p:nvPr/>
        </p:nvSpPr>
        <p:spPr>
          <a:xfrm>
            <a:off x="11083083" y="875771"/>
            <a:ext cx="737870" cy="453390"/>
          </a:xfrm>
          <a:prstGeom prst="rect">
            <a:avLst/>
          </a:prstGeom>
        </p:spPr>
        <p:txBody>
          <a:bodyPr vert="horz" wrap="square" lIns="0" tIns="13335" rIns="0" bIns="0" rtlCol="0">
            <a:spAutoFit/>
          </a:bodyPr>
          <a:lstStyle/>
          <a:p>
            <a:pPr marL="18415" marR="5080" indent="-6350">
              <a:lnSpc>
                <a:spcPct val="100000"/>
              </a:lnSpc>
              <a:spcBef>
                <a:spcPts val="105"/>
              </a:spcBef>
            </a:pPr>
            <a:r>
              <a:rPr sz="1400" dirty="0">
                <a:solidFill>
                  <a:srgbClr val="FFFFFF"/>
                </a:solidFill>
                <a:latin typeface="Arial"/>
                <a:cs typeface="Arial"/>
              </a:rPr>
              <a:t>Live</a:t>
            </a:r>
            <a:r>
              <a:rPr sz="1400" spc="-25" dirty="0">
                <a:solidFill>
                  <a:srgbClr val="FFFFFF"/>
                </a:solidFill>
                <a:latin typeface="Arial"/>
                <a:cs typeface="Arial"/>
              </a:rPr>
              <a:t> </a:t>
            </a:r>
            <a:r>
              <a:rPr sz="1400" spc="-20" dirty="0">
                <a:solidFill>
                  <a:srgbClr val="FFFFFF"/>
                </a:solidFill>
                <a:latin typeface="Arial"/>
                <a:cs typeface="Arial"/>
              </a:rPr>
              <a:t>chat </a:t>
            </a:r>
            <a:r>
              <a:rPr sz="1400" spc="-10" dirty="0">
                <a:solidFill>
                  <a:srgbClr val="FFFFFF"/>
                </a:solidFill>
                <a:latin typeface="Arial"/>
                <a:cs typeface="Arial"/>
              </a:rPr>
              <a:t>available</a:t>
            </a:r>
            <a:endParaRPr sz="1400">
              <a:latin typeface="Arial"/>
              <a:cs typeface="Arial"/>
            </a:endParaRPr>
          </a:p>
        </p:txBody>
      </p:sp>
      <p:grpSp>
        <p:nvGrpSpPr>
          <p:cNvPr id="14" name="object 14"/>
          <p:cNvGrpSpPr/>
          <p:nvPr/>
        </p:nvGrpSpPr>
        <p:grpSpPr>
          <a:xfrm>
            <a:off x="8766047" y="246888"/>
            <a:ext cx="3275329" cy="5384800"/>
            <a:chOff x="8766047" y="246888"/>
            <a:chExt cx="3275329" cy="5384800"/>
          </a:xfrm>
        </p:grpSpPr>
        <p:sp>
          <p:nvSpPr>
            <p:cNvPr id="15" name="object 15"/>
            <p:cNvSpPr/>
            <p:nvPr/>
          </p:nvSpPr>
          <p:spPr>
            <a:xfrm>
              <a:off x="10591799" y="246888"/>
              <a:ext cx="605155" cy="605155"/>
            </a:xfrm>
            <a:custGeom>
              <a:avLst/>
              <a:gdLst/>
              <a:ahLst/>
              <a:cxnLst/>
              <a:rect l="l" t="t" r="r" b="b"/>
              <a:pathLst>
                <a:path w="605154" h="605155">
                  <a:moveTo>
                    <a:pt x="302514" y="0"/>
                  </a:moveTo>
                  <a:lnTo>
                    <a:pt x="253445" y="3959"/>
                  </a:lnTo>
                  <a:lnTo>
                    <a:pt x="206898" y="15422"/>
                  </a:lnTo>
                  <a:lnTo>
                    <a:pt x="163493" y="33767"/>
                  </a:lnTo>
                  <a:lnTo>
                    <a:pt x="123855" y="58369"/>
                  </a:lnTo>
                  <a:lnTo>
                    <a:pt x="88606" y="88606"/>
                  </a:lnTo>
                  <a:lnTo>
                    <a:pt x="58369" y="123855"/>
                  </a:lnTo>
                  <a:lnTo>
                    <a:pt x="33767" y="163493"/>
                  </a:lnTo>
                  <a:lnTo>
                    <a:pt x="15422" y="206898"/>
                  </a:lnTo>
                  <a:lnTo>
                    <a:pt x="3959" y="253445"/>
                  </a:lnTo>
                  <a:lnTo>
                    <a:pt x="0" y="302514"/>
                  </a:lnTo>
                  <a:lnTo>
                    <a:pt x="3959" y="351582"/>
                  </a:lnTo>
                  <a:lnTo>
                    <a:pt x="15422" y="398129"/>
                  </a:lnTo>
                  <a:lnTo>
                    <a:pt x="33767" y="441534"/>
                  </a:lnTo>
                  <a:lnTo>
                    <a:pt x="58369" y="481172"/>
                  </a:lnTo>
                  <a:lnTo>
                    <a:pt x="88606" y="516421"/>
                  </a:lnTo>
                  <a:lnTo>
                    <a:pt x="123855" y="546658"/>
                  </a:lnTo>
                  <a:lnTo>
                    <a:pt x="163493" y="571260"/>
                  </a:lnTo>
                  <a:lnTo>
                    <a:pt x="206898" y="589605"/>
                  </a:lnTo>
                  <a:lnTo>
                    <a:pt x="253445" y="601068"/>
                  </a:lnTo>
                  <a:lnTo>
                    <a:pt x="302514" y="605028"/>
                  </a:lnTo>
                  <a:lnTo>
                    <a:pt x="351582" y="601068"/>
                  </a:lnTo>
                  <a:lnTo>
                    <a:pt x="398129" y="589605"/>
                  </a:lnTo>
                  <a:lnTo>
                    <a:pt x="441534" y="571260"/>
                  </a:lnTo>
                  <a:lnTo>
                    <a:pt x="481172" y="546658"/>
                  </a:lnTo>
                  <a:lnTo>
                    <a:pt x="516421" y="516421"/>
                  </a:lnTo>
                  <a:lnTo>
                    <a:pt x="546658" y="481172"/>
                  </a:lnTo>
                  <a:lnTo>
                    <a:pt x="571260" y="441534"/>
                  </a:lnTo>
                  <a:lnTo>
                    <a:pt x="589605" y="398129"/>
                  </a:lnTo>
                  <a:lnTo>
                    <a:pt x="601068" y="351582"/>
                  </a:lnTo>
                  <a:lnTo>
                    <a:pt x="605028" y="302514"/>
                  </a:lnTo>
                  <a:lnTo>
                    <a:pt x="601068" y="253445"/>
                  </a:lnTo>
                  <a:lnTo>
                    <a:pt x="589605" y="206898"/>
                  </a:lnTo>
                  <a:lnTo>
                    <a:pt x="571260" y="163493"/>
                  </a:lnTo>
                  <a:lnTo>
                    <a:pt x="546658" y="123855"/>
                  </a:lnTo>
                  <a:lnTo>
                    <a:pt x="516421" y="88606"/>
                  </a:lnTo>
                  <a:lnTo>
                    <a:pt x="481172" y="58369"/>
                  </a:lnTo>
                  <a:lnTo>
                    <a:pt x="441534" y="33767"/>
                  </a:lnTo>
                  <a:lnTo>
                    <a:pt x="398129" y="15422"/>
                  </a:lnTo>
                  <a:lnTo>
                    <a:pt x="351582" y="3959"/>
                  </a:lnTo>
                  <a:lnTo>
                    <a:pt x="302514" y="0"/>
                  </a:lnTo>
                  <a:close/>
                </a:path>
              </a:pathLst>
            </a:custGeom>
            <a:solidFill>
              <a:srgbClr val="FFFFFF"/>
            </a:solidFill>
          </p:spPr>
          <p:txBody>
            <a:bodyPr wrap="square" lIns="0" tIns="0" rIns="0" bIns="0" rtlCol="0"/>
            <a:lstStyle/>
            <a:p>
              <a:endParaRPr/>
            </a:p>
          </p:txBody>
        </p:sp>
        <p:pic>
          <p:nvPicPr>
            <p:cNvPr id="16" name="object 16"/>
            <p:cNvPicPr/>
            <p:nvPr/>
          </p:nvPicPr>
          <p:blipFill>
            <a:blip r:embed="rId5" cstate="print"/>
            <a:stretch>
              <a:fillRect/>
            </a:stretch>
          </p:blipFill>
          <p:spPr>
            <a:xfrm>
              <a:off x="10635995" y="289560"/>
              <a:ext cx="518158" cy="519683"/>
            </a:xfrm>
            <a:prstGeom prst="rect">
              <a:avLst/>
            </a:prstGeom>
          </p:spPr>
        </p:pic>
        <p:sp>
          <p:nvSpPr>
            <p:cNvPr id="17" name="object 17"/>
            <p:cNvSpPr/>
            <p:nvPr/>
          </p:nvSpPr>
          <p:spPr>
            <a:xfrm>
              <a:off x="8766047" y="5122166"/>
              <a:ext cx="3275329" cy="509270"/>
            </a:xfrm>
            <a:custGeom>
              <a:avLst/>
              <a:gdLst/>
              <a:ahLst/>
              <a:cxnLst/>
              <a:rect l="l" t="t" r="r" b="b"/>
              <a:pathLst>
                <a:path w="3275329" h="509270">
                  <a:moveTo>
                    <a:pt x="3190240" y="0"/>
                  </a:moveTo>
                  <a:lnTo>
                    <a:pt x="84836" y="0"/>
                  </a:lnTo>
                  <a:lnTo>
                    <a:pt x="51815" y="6667"/>
                  </a:lnTo>
                  <a:lnTo>
                    <a:pt x="24849" y="24849"/>
                  </a:lnTo>
                  <a:lnTo>
                    <a:pt x="6667" y="51815"/>
                  </a:lnTo>
                  <a:lnTo>
                    <a:pt x="0" y="84836"/>
                  </a:lnTo>
                  <a:lnTo>
                    <a:pt x="0" y="424180"/>
                  </a:lnTo>
                  <a:lnTo>
                    <a:pt x="6667" y="457200"/>
                  </a:lnTo>
                  <a:lnTo>
                    <a:pt x="24849" y="484166"/>
                  </a:lnTo>
                  <a:lnTo>
                    <a:pt x="51815" y="502348"/>
                  </a:lnTo>
                  <a:lnTo>
                    <a:pt x="84836" y="509016"/>
                  </a:lnTo>
                  <a:lnTo>
                    <a:pt x="3190240" y="509016"/>
                  </a:lnTo>
                  <a:lnTo>
                    <a:pt x="3223260" y="502348"/>
                  </a:lnTo>
                  <a:lnTo>
                    <a:pt x="3250226" y="484166"/>
                  </a:lnTo>
                  <a:lnTo>
                    <a:pt x="3268408" y="457200"/>
                  </a:lnTo>
                  <a:lnTo>
                    <a:pt x="3275076" y="424180"/>
                  </a:lnTo>
                  <a:lnTo>
                    <a:pt x="3275076" y="84836"/>
                  </a:lnTo>
                  <a:lnTo>
                    <a:pt x="3268408" y="51815"/>
                  </a:lnTo>
                  <a:lnTo>
                    <a:pt x="3250226" y="24849"/>
                  </a:lnTo>
                  <a:lnTo>
                    <a:pt x="3223260" y="6667"/>
                  </a:lnTo>
                  <a:lnTo>
                    <a:pt x="3190240" y="0"/>
                  </a:lnTo>
                  <a:close/>
                </a:path>
              </a:pathLst>
            </a:custGeom>
            <a:solidFill>
              <a:srgbClr val="D9F6F9"/>
            </a:solidFill>
          </p:spPr>
          <p:txBody>
            <a:bodyPr wrap="square" lIns="0" tIns="0" rIns="0" bIns="0" rtlCol="0"/>
            <a:lstStyle/>
            <a:p>
              <a:endParaRPr/>
            </a:p>
          </p:txBody>
        </p:sp>
        <p:pic>
          <p:nvPicPr>
            <p:cNvPr id="18" name="object 18"/>
            <p:cNvPicPr/>
            <p:nvPr/>
          </p:nvPicPr>
          <p:blipFill>
            <a:blip r:embed="rId6" cstate="print"/>
            <a:stretch>
              <a:fillRect/>
            </a:stretch>
          </p:blipFill>
          <p:spPr>
            <a:xfrm>
              <a:off x="8961119" y="5178552"/>
              <a:ext cx="441959" cy="388619"/>
            </a:xfrm>
            <a:prstGeom prst="rect">
              <a:avLst/>
            </a:prstGeom>
          </p:spPr>
        </p:pic>
      </p:grpSp>
      <p:sp>
        <p:nvSpPr>
          <p:cNvPr id="19" name="object 19"/>
          <p:cNvSpPr txBox="1"/>
          <p:nvPr/>
        </p:nvSpPr>
        <p:spPr>
          <a:xfrm>
            <a:off x="9567624" y="5149447"/>
            <a:ext cx="1733550" cy="481965"/>
          </a:xfrm>
          <a:prstGeom prst="rect">
            <a:avLst/>
          </a:prstGeom>
        </p:spPr>
        <p:txBody>
          <a:bodyPr vert="horz" wrap="square" lIns="0" tIns="12065" rIns="0" bIns="0" rtlCol="0">
            <a:spAutoFit/>
          </a:bodyPr>
          <a:lstStyle/>
          <a:p>
            <a:pPr marL="12700" marR="5080">
              <a:lnSpc>
                <a:spcPct val="100000"/>
              </a:lnSpc>
              <a:spcBef>
                <a:spcPts val="95"/>
              </a:spcBef>
            </a:pPr>
            <a:r>
              <a:rPr sz="1600" b="1" dirty="0">
                <a:solidFill>
                  <a:srgbClr val="002577"/>
                </a:solidFill>
                <a:latin typeface="Arial"/>
                <a:cs typeface="Arial"/>
              </a:rPr>
              <a:t>24/7</a:t>
            </a:r>
            <a:r>
              <a:rPr sz="1600" b="1" spc="-35" dirty="0">
                <a:solidFill>
                  <a:srgbClr val="002577"/>
                </a:solidFill>
                <a:latin typeface="Arial"/>
                <a:cs typeface="Arial"/>
              </a:rPr>
              <a:t> </a:t>
            </a:r>
            <a:r>
              <a:rPr sz="1400" spc="-10" dirty="0">
                <a:solidFill>
                  <a:srgbClr val="002577"/>
                </a:solidFill>
                <a:latin typeface="Arial"/>
                <a:cs typeface="Arial"/>
              </a:rPr>
              <a:t>in-the-moment </a:t>
            </a:r>
            <a:r>
              <a:rPr sz="1400" dirty="0">
                <a:solidFill>
                  <a:srgbClr val="002577"/>
                </a:solidFill>
                <a:latin typeface="Arial"/>
                <a:cs typeface="Arial"/>
              </a:rPr>
              <a:t>support</a:t>
            </a:r>
            <a:r>
              <a:rPr sz="1400" spc="-55" dirty="0">
                <a:solidFill>
                  <a:srgbClr val="002577"/>
                </a:solidFill>
                <a:latin typeface="Arial"/>
                <a:cs typeface="Arial"/>
              </a:rPr>
              <a:t> </a:t>
            </a:r>
            <a:r>
              <a:rPr sz="1400" dirty="0">
                <a:solidFill>
                  <a:srgbClr val="002577"/>
                </a:solidFill>
                <a:latin typeface="Arial"/>
                <a:cs typeface="Arial"/>
              </a:rPr>
              <a:t>and</a:t>
            </a:r>
            <a:r>
              <a:rPr sz="1400" spc="-30" dirty="0">
                <a:solidFill>
                  <a:srgbClr val="002577"/>
                </a:solidFill>
                <a:latin typeface="Arial"/>
                <a:cs typeface="Arial"/>
              </a:rPr>
              <a:t> </a:t>
            </a:r>
            <a:r>
              <a:rPr sz="1400" spc="-10" dirty="0">
                <a:solidFill>
                  <a:srgbClr val="002577"/>
                </a:solidFill>
                <a:latin typeface="Arial"/>
                <a:cs typeface="Arial"/>
              </a:rPr>
              <a:t>guidance</a:t>
            </a:r>
            <a:endParaRPr sz="1400">
              <a:latin typeface="Arial"/>
              <a:cs typeface="Arial"/>
            </a:endParaRPr>
          </a:p>
        </p:txBody>
      </p:sp>
      <p:sp>
        <p:nvSpPr>
          <p:cNvPr id="21" name="object 21"/>
          <p:cNvSpPr txBox="1">
            <a:spLocks noGrp="1"/>
          </p:cNvSpPr>
          <p:nvPr>
            <p:ph type="sldNum" sz="quarter" idx="7"/>
          </p:nvPr>
        </p:nvSpPr>
        <p:spPr>
          <a:xfrm>
            <a:off x="11553254" y="6390483"/>
            <a:ext cx="229489" cy="167004"/>
          </a:xfrm>
          <a:prstGeom prst="rect">
            <a:avLst/>
          </a:prstGeom>
        </p:spPr>
        <p:txBody>
          <a:bodyPr vert="horz" wrap="square" lIns="0" tIns="0" rIns="0" bIns="0" rtlCol="0">
            <a:spAutoFit/>
          </a:bodyPr>
          <a:lstStyle>
            <a:defPPr>
              <a:defRPr kern="0"/>
            </a:defPPr>
            <a:lvl1pPr>
              <a:defRPr sz="1000" b="1" i="0">
                <a:solidFill>
                  <a:srgbClr val="4A4D4F"/>
                </a:solidFill>
                <a:latin typeface="Arial"/>
                <a:cs typeface="Arial"/>
              </a:defRPr>
            </a:lvl1pPr>
          </a:lstStyle>
          <a:p>
            <a:pPr marL="107950">
              <a:lnSpc>
                <a:spcPct val="100000"/>
              </a:lnSpc>
            </a:pPr>
            <a:fld id="{81D60167-4931-47E6-BA6A-407CBD079E47}" type="slidenum">
              <a:rPr lang="en-US" spc="-50" smtClean="0"/>
              <a:pPr marL="107950">
                <a:lnSpc>
                  <a:spcPct val="100000"/>
                </a:lnSpc>
              </a:pPr>
              <a:t>14</a:t>
            </a:fld>
            <a:endParaRPr spc="-25" dirty="0"/>
          </a:p>
        </p:txBody>
      </p:sp>
      <p:sp>
        <p:nvSpPr>
          <p:cNvPr id="22" name="object 22"/>
          <p:cNvSpPr txBox="1">
            <a:spLocks noGrp="1"/>
          </p:cNvSpPr>
          <p:nvPr>
            <p:ph type="ftr" sz="quarter" idx="5"/>
          </p:nvPr>
        </p:nvSpPr>
        <p:spPr>
          <a:xfrm>
            <a:off x="5316505" y="6425782"/>
            <a:ext cx="1559559" cy="124459"/>
          </a:xfrm>
          <a:prstGeom prst="rect">
            <a:avLst/>
          </a:prstGeom>
        </p:spPr>
        <p:txBody>
          <a:bodyPr vert="horz" wrap="square" lIns="0" tIns="0" rIns="0" bIns="0" rtlCol="0">
            <a:spAutoFit/>
          </a:bodyPr>
          <a:lstStyle>
            <a:defPPr>
              <a:defRPr kern="0"/>
            </a:defPPr>
            <a:lvl1pPr>
              <a:defRPr sz="700" b="0" i="0">
                <a:solidFill>
                  <a:srgbClr val="4A4D4F"/>
                </a:solidFill>
                <a:latin typeface="Arial"/>
                <a:cs typeface="Arial"/>
              </a:defRPr>
            </a:lvl1pPr>
          </a:lstStyle>
          <a:p>
            <a:pPr marL="12700">
              <a:lnSpc>
                <a:spcPct val="100000"/>
              </a:lnSpc>
              <a:spcBef>
                <a:spcPts val="30"/>
              </a:spcBef>
            </a:pPr>
            <a:r>
              <a:rPr lang="en-US"/>
              <a:t>©</a:t>
            </a:r>
            <a:r>
              <a:rPr lang="en-US" spc="-25"/>
              <a:t> </a:t>
            </a:r>
            <a:r>
              <a:rPr lang="en-US"/>
              <a:t>2024</a:t>
            </a:r>
            <a:r>
              <a:rPr lang="en-US" spc="-10"/>
              <a:t> </a:t>
            </a:r>
            <a:r>
              <a:rPr lang="en-US"/>
              <a:t>Optum,</a:t>
            </a:r>
            <a:r>
              <a:rPr lang="en-US" spc="10"/>
              <a:t> </a:t>
            </a:r>
            <a:r>
              <a:rPr lang="en-US"/>
              <a:t>Inc. All</a:t>
            </a:r>
            <a:r>
              <a:rPr lang="en-US" spc="-35"/>
              <a:t> </a:t>
            </a:r>
            <a:r>
              <a:rPr lang="en-US"/>
              <a:t>rights </a:t>
            </a:r>
            <a:r>
              <a:rPr lang="en-US" spc="-10"/>
              <a:t>reserved.</a:t>
            </a:r>
            <a:endParaRPr spc="-1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382149" y="234227"/>
            <a:ext cx="11069438" cy="524172"/>
          </a:xfrm>
          <a:prstGeom prst="rect">
            <a:avLst/>
          </a:prstGeom>
        </p:spPr>
        <p:txBody>
          <a:bodyPr vert="horz" wrap="square" lIns="0" tIns="183823" rIns="0" bIns="0" rtlCol="0">
            <a:spAutoFit/>
          </a:bodyPr>
          <a:lstStyle/>
          <a:p>
            <a:pPr marL="337185">
              <a:lnSpc>
                <a:spcPct val="100000"/>
              </a:lnSpc>
              <a:spcBef>
                <a:spcPts val="95"/>
              </a:spcBef>
            </a:pPr>
            <a:r>
              <a:rPr dirty="0"/>
              <a:t>Support</a:t>
            </a:r>
            <a:r>
              <a:rPr spc="-55" dirty="0"/>
              <a:t> </a:t>
            </a:r>
            <a:r>
              <a:rPr spc="-10" dirty="0"/>
              <a:t>Finder</a:t>
            </a:r>
            <a:r>
              <a:rPr lang="en-US" spc="-10" dirty="0"/>
              <a:t>: Access to All Digital Resources</a:t>
            </a:r>
            <a:endParaRPr spc="-10" dirty="0"/>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marR="0" lvl="0" indent="0" defTabSz="914400" eaLnBrk="1" fontAlgn="auto" latinLnBrk="0" hangingPunct="1">
              <a:lnSpc>
                <a:spcPct val="100000"/>
              </a:lnSpc>
              <a:spcBef>
                <a:spcPts val="0"/>
              </a:spcBef>
              <a:spcAft>
                <a:spcPts val="0"/>
              </a:spcAft>
              <a:buClrTx/>
              <a:buSzTx/>
              <a:buFontTx/>
              <a:buNone/>
              <a:tabLst/>
              <a:defRPr/>
            </a:pPr>
            <a:fld id="{81D60167-4931-47E6-BA6A-407CBD079E47}" type="slidenum">
              <a:rPr kumimoji="0" sz="1000" b="1" i="0" u="none" strike="noStrike" kern="0" cap="none" spc="-25" normalizeH="0" baseline="0" noProof="0" dirty="0">
                <a:ln>
                  <a:noFill/>
                </a:ln>
                <a:solidFill>
                  <a:srgbClr val="4A4D4F"/>
                </a:solidFill>
                <a:effectLst/>
                <a:uLnTx/>
                <a:uFillTx/>
                <a:latin typeface="Arial"/>
                <a:cs typeface="Arial"/>
              </a:rPr>
              <a:pPr marL="38100" marR="0" lvl="0" indent="0" defTabSz="914400" eaLnBrk="1" fontAlgn="auto" latinLnBrk="0" hangingPunct="1">
                <a:lnSpc>
                  <a:spcPct val="100000"/>
                </a:lnSpc>
                <a:spcBef>
                  <a:spcPts val="0"/>
                </a:spcBef>
                <a:spcAft>
                  <a:spcPts val="0"/>
                </a:spcAft>
                <a:buClrTx/>
                <a:buSzTx/>
                <a:buFontTx/>
                <a:buNone/>
                <a:tabLst/>
                <a:defRPr/>
              </a:pPr>
              <a:t>15</a:t>
            </a:fld>
            <a:endParaRPr kumimoji="0" sz="1000" b="1" i="0" u="none" strike="noStrike" kern="0" cap="none" spc="-25" normalizeH="0" baseline="0" noProof="0" dirty="0">
              <a:ln>
                <a:noFill/>
              </a:ln>
              <a:solidFill>
                <a:srgbClr val="4A4D4F"/>
              </a:solidFill>
              <a:effectLst/>
              <a:uLnTx/>
              <a:uFillTx/>
              <a:latin typeface="Arial"/>
              <a:cs typeface="Arial"/>
            </a:endParaRPr>
          </a:p>
        </p:txBody>
      </p:sp>
      <p:sp>
        <p:nvSpPr>
          <p:cNvPr id="8" name="object 8"/>
          <p:cNvSpPr txBox="1">
            <a:spLocks noGrp="1"/>
          </p:cNvSpPr>
          <p:nvPr>
            <p:ph type="ftr" sz="quarter" idx="5"/>
          </p:nvPr>
        </p:nvSpPr>
        <p:spPr>
          <a:prstGeom prst="rect">
            <a:avLst/>
          </a:prstGeom>
        </p:spPr>
        <p:txBody>
          <a:bodyPr vert="horz" wrap="square" lIns="0" tIns="3810" rIns="0" bIns="0" rtlCol="0">
            <a:spAutoFit/>
          </a:bodyPr>
          <a:lstStyle/>
          <a:p>
            <a:pPr marL="12700" marR="0" lvl="0" indent="0" defTabSz="914400" eaLnBrk="1" fontAlgn="auto" latinLnBrk="0" hangingPunct="1">
              <a:lnSpc>
                <a:spcPct val="100000"/>
              </a:lnSpc>
              <a:spcBef>
                <a:spcPts val="30"/>
              </a:spcBef>
              <a:spcAft>
                <a:spcPts val="0"/>
              </a:spcAft>
              <a:buClrTx/>
              <a:buSzTx/>
              <a:buFontTx/>
              <a:buNone/>
              <a:tabLst/>
              <a:defRPr/>
            </a:pPr>
            <a:r>
              <a:rPr kumimoji="0" sz="700" b="0" i="0" u="none" strike="noStrike" kern="0" cap="none" spc="0" normalizeH="0" baseline="0" noProof="0" dirty="0">
                <a:ln>
                  <a:noFill/>
                </a:ln>
                <a:solidFill>
                  <a:srgbClr val="4A4D4F"/>
                </a:solidFill>
                <a:effectLst/>
                <a:uLnTx/>
                <a:uFillTx/>
                <a:latin typeface="Arial"/>
                <a:cs typeface="Arial"/>
              </a:rPr>
              <a:t>©</a:t>
            </a:r>
            <a:r>
              <a:rPr kumimoji="0" sz="700" b="0" i="0" u="none" strike="noStrike" kern="0" cap="none" spc="-25" normalizeH="0" baseline="0" noProof="0" dirty="0">
                <a:ln>
                  <a:noFill/>
                </a:ln>
                <a:solidFill>
                  <a:srgbClr val="4A4D4F"/>
                </a:solidFill>
                <a:effectLst/>
                <a:uLnTx/>
                <a:uFillTx/>
                <a:latin typeface="Arial"/>
                <a:cs typeface="Arial"/>
              </a:rPr>
              <a:t> </a:t>
            </a:r>
            <a:r>
              <a:rPr kumimoji="0" sz="700" b="0" i="0" u="none" strike="noStrike" kern="0" cap="none" spc="0" normalizeH="0" baseline="0" noProof="0" dirty="0">
                <a:ln>
                  <a:noFill/>
                </a:ln>
                <a:solidFill>
                  <a:srgbClr val="4A4D4F"/>
                </a:solidFill>
                <a:effectLst/>
                <a:uLnTx/>
                <a:uFillTx/>
                <a:latin typeface="Arial"/>
                <a:cs typeface="Arial"/>
              </a:rPr>
              <a:t>2024</a:t>
            </a:r>
            <a:r>
              <a:rPr kumimoji="0" sz="700" b="0" i="0" u="none" strike="noStrike" kern="0" cap="none" spc="-10" normalizeH="0" baseline="0" noProof="0" dirty="0">
                <a:ln>
                  <a:noFill/>
                </a:ln>
                <a:solidFill>
                  <a:srgbClr val="4A4D4F"/>
                </a:solidFill>
                <a:effectLst/>
                <a:uLnTx/>
                <a:uFillTx/>
                <a:latin typeface="Arial"/>
                <a:cs typeface="Arial"/>
              </a:rPr>
              <a:t> </a:t>
            </a:r>
            <a:r>
              <a:rPr kumimoji="0" sz="700" b="0" i="0" u="none" strike="noStrike" kern="0" cap="none" spc="0" normalizeH="0" baseline="0" noProof="0" dirty="0">
                <a:ln>
                  <a:noFill/>
                </a:ln>
                <a:solidFill>
                  <a:srgbClr val="4A4D4F"/>
                </a:solidFill>
                <a:effectLst/>
                <a:uLnTx/>
                <a:uFillTx/>
                <a:latin typeface="Arial"/>
                <a:cs typeface="Arial"/>
              </a:rPr>
              <a:t>Optum,</a:t>
            </a:r>
            <a:r>
              <a:rPr kumimoji="0" sz="700" b="0" i="0" u="none" strike="noStrike" kern="0" cap="none" spc="10" normalizeH="0" baseline="0" noProof="0" dirty="0">
                <a:ln>
                  <a:noFill/>
                </a:ln>
                <a:solidFill>
                  <a:srgbClr val="4A4D4F"/>
                </a:solidFill>
                <a:effectLst/>
                <a:uLnTx/>
                <a:uFillTx/>
                <a:latin typeface="Arial"/>
                <a:cs typeface="Arial"/>
              </a:rPr>
              <a:t> </a:t>
            </a:r>
            <a:r>
              <a:rPr kumimoji="0" sz="700" b="0" i="0" u="none" strike="noStrike" kern="0" cap="none" spc="0" normalizeH="0" baseline="0" noProof="0" dirty="0">
                <a:ln>
                  <a:noFill/>
                </a:ln>
                <a:solidFill>
                  <a:srgbClr val="4A4D4F"/>
                </a:solidFill>
                <a:effectLst/>
                <a:uLnTx/>
                <a:uFillTx/>
                <a:latin typeface="Arial"/>
                <a:cs typeface="Arial"/>
              </a:rPr>
              <a:t>Inc. All</a:t>
            </a:r>
            <a:r>
              <a:rPr kumimoji="0" sz="700" b="0" i="0" u="none" strike="noStrike" kern="0" cap="none" spc="-35" normalizeH="0" baseline="0" noProof="0" dirty="0">
                <a:ln>
                  <a:noFill/>
                </a:ln>
                <a:solidFill>
                  <a:srgbClr val="4A4D4F"/>
                </a:solidFill>
                <a:effectLst/>
                <a:uLnTx/>
                <a:uFillTx/>
                <a:latin typeface="Arial"/>
                <a:cs typeface="Arial"/>
              </a:rPr>
              <a:t> </a:t>
            </a:r>
            <a:r>
              <a:rPr kumimoji="0" sz="700" b="0" i="0" u="none" strike="noStrike" kern="0" cap="none" spc="0" normalizeH="0" baseline="0" noProof="0" dirty="0">
                <a:ln>
                  <a:noFill/>
                </a:ln>
                <a:solidFill>
                  <a:srgbClr val="4A4D4F"/>
                </a:solidFill>
                <a:effectLst/>
                <a:uLnTx/>
                <a:uFillTx/>
                <a:latin typeface="Arial"/>
                <a:cs typeface="Arial"/>
              </a:rPr>
              <a:t>rights </a:t>
            </a:r>
            <a:r>
              <a:rPr kumimoji="0" sz="700" b="0" i="0" u="none" strike="noStrike" kern="0" cap="none" spc="-10" normalizeH="0" baseline="0" noProof="0" dirty="0">
                <a:ln>
                  <a:noFill/>
                </a:ln>
                <a:solidFill>
                  <a:srgbClr val="4A4D4F"/>
                </a:solidFill>
                <a:effectLst/>
                <a:uLnTx/>
                <a:uFillTx/>
                <a:latin typeface="Arial"/>
                <a:cs typeface="Arial"/>
              </a:rPr>
              <a:t>reserved.</a:t>
            </a:r>
          </a:p>
        </p:txBody>
      </p:sp>
      <p:pic>
        <p:nvPicPr>
          <p:cNvPr id="11" name="Picture 10">
            <a:extLst>
              <a:ext uri="{FF2B5EF4-FFF2-40B4-BE49-F238E27FC236}">
                <a16:creationId xmlns:a16="http://schemas.microsoft.com/office/drawing/2014/main" id="{B1C0EA34-A384-8CFD-CE49-74644020E0CC}"/>
              </a:ext>
            </a:extLst>
          </p:cNvPr>
          <p:cNvPicPr>
            <a:picLocks noChangeAspect="1"/>
          </p:cNvPicPr>
          <p:nvPr/>
        </p:nvPicPr>
        <p:blipFill>
          <a:blip r:embed="rId2"/>
          <a:stretch>
            <a:fillRect/>
          </a:stretch>
        </p:blipFill>
        <p:spPr>
          <a:xfrm>
            <a:off x="990600" y="762523"/>
            <a:ext cx="9067800" cy="529674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A29C6-C465-FAB7-DA38-228C00E4932F}"/>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id="{DFA4106D-D8B5-3183-0DC6-5F28D66243A6}"/>
              </a:ext>
            </a:extLst>
          </p:cNvPr>
          <p:cNvGrpSpPr/>
          <p:nvPr/>
        </p:nvGrpSpPr>
        <p:grpSpPr>
          <a:xfrm>
            <a:off x="564777" y="1025472"/>
            <a:ext cx="12192000" cy="4706620"/>
            <a:chOff x="0" y="864108"/>
            <a:chExt cx="12192000" cy="4706620"/>
          </a:xfrm>
        </p:grpSpPr>
        <p:sp>
          <p:nvSpPr>
            <p:cNvPr id="3" name="object 3">
              <a:extLst>
                <a:ext uri="{FF2B5EF4-FFF2-40B4-BE49-F238E27FC236}">
                  <a16:creationId xmlns:a16="http://schemas.microsoft.com/office/drawing/2014/main" id="{AA67F7CE-F3F9-F2D5-BE4A-0541FB7860FF}"/>
                </a:ext>
              </a:extLst>
            </p:cNvPr>
            <p:cNvSpPr/>
            <p:nvPr/>
          </p:nvSpPr>
          <p:spPr>
            <a:xfrm>
              <a:off x="0" y="864108"/>
              <a:ext cx="12192000" cy="4706620"/>
            </a:xfrm>
            <a:custGeom>
              <a:avLst/>
              <a:gdLst/>
              <a:ahLst/>
              <a:cxnLst/>
              <a:rect l="l" t="t" r="r" b="b"/>
              <a:pathLst>
                <a:path w="12192000" h="4706620">
                  <a:moveTo>
                    <a:pt x="12192000" y="0"/>
                  </a:moveTo>
                  <a:lnTo>
                    <a:pt x="0" y="0"/>
                  </a:lnTo>
                  <a:lnTo>
                    <a:pt x="0" y="4706112"/>
                  </a:lnTo>
                  <a:lnTo>
                    <a:pt x="12192000" y="4706112"/>
                  </a:lnTo>
                  <a:lnTo>
                    <a:pt x="12192000" y="0"/>
                  </a:lnTo>
                  <a:close/>
                </a:path>
              </a:pathLst>
            </a:custGeom>
            <a:solidFill>
              <a:srgbClr val="F9F9F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4" name="object 4">
              <a:extLst>
                <a:ext uri="{FF2B5EF4-FFF2-40B4-BE49-F238E27FC236}">
                  <a16:creationId xmlns:a16="http://schemas.microsoft.com/office/drawing/2014/main" id="{64B3B3CF-AEFE-67FC-4824-65C2895B9364}"/>
                </a:ext>
              </a:extLst>
            </p:cNvPr>
            <p:cNvPicPr/>
            <p:nvPr/>
          </p:nvPicPr>
          <p:blipFill>
            <a:blip r:embed="rId2" cstate="print"/>
            <a:stretch>
              <a:fillRect/>
            </a:stretch>
          </p:blipFill>
          <p:spPr>
            <a:xfrm>
              <a:off x="579119" y="864108"/>
              <a:ext cx="8269211" cy="4451603"/>
            </a:xfrm>
            <a:prstGeom prst="rect">
              <a:avLst/>
            </a:prstGeom>
          </p:spPr>
        </p:pic>
      </p:grpSp>
      <p:sp>
        <p:nvSpPr>
          <p:cNvPr id="5" name="object 5">
            <a:extLst>
              <a:ext uri="{FF2B5EF4-FFF2-40B4-BE49-F238E27FC236}">
                <a16:creationId xmlns:a16="http://schemas.microsoft.com/office/drawing/2014/main" id="{F436DA08-4809-83C0-48A5-802128A76EFE}"/>
              </a:ext>
            </a:extLst>
          </p:cNvPr>
          <p:cNvSpPr txBox="1">
            <a:spLocks noGrp="1"/>
          </p:cNvSpPr>
          <p:nvPr>
            <p:ph type="title"/>
          </p:nvPr>
        </p:nvSpPr>
        <p:spPr>
          <a:xfrm>
            <a:off x="382149" y="234227"/>
            <a:ext cx="11069438" cy="524172"/>
          </a:xfrm>
          <a:prstGeom prst="rect">
            <a:avLst/>
          </a:prstGeom>
        </p:spPr>
        <p:txBody>
          <a:bodyPr vert="horz" wrap="square" lIns="0" tIns="183823" rIns="0" bIns="0" rtlCol="0">
            <a:spAutoFit/>
          </a:bodyPr>
          <a:lstStyle/>
          <a:p>
            <a:pPr marL="337185">
              <a:lnSpc>
                <a:spcPct val="100000"/>
              </a:lnSpc>
              <a:spcBef>
                <a:spcPts val="95"/>
              </a:spcBef>
            </a:pPr>
            <a:r>
              <a:rPr dirty="0"/>
              <a:t>Support</a:t>
            </a:r>
            <a:r>
              <a:rPr spc="-55" dirty="0"/>
              <a:t> </a:t>
            </a:r>
            <a:r>
              <a:rPr spc="-10" dirty="0"/>
              <a:t>Finder</a:t>
            </a:r>
            <a:r>
              <a:rPr lang="en-US" spc="-10" dirty="0"/>
              <a:t>: Access All Benefits and Programs</a:t>
            </a:r>
            <a:endParaRPr spc="-10" dirty="0"/>
          </a:p>
        </p:txBody>
      </p:sp>
      <p:sp>
        <p:nvSpPr>
          <p:cNvPr id="7" name="object 7">
            <a:extLst>
              <a:ext uri="{FF2B5EF4-FFF2-40B4-BE49-F238E27FC236}">
                <a16:creationId xmlns:a16="http://schemas.microsoft.com/office/drawing/2014/main" id="{09DF069E-D920-7228-BA12-9898452D6958}"/>
              </a:ext>
            </a:extLst>
          </p:cNvPr>
          <p:cNvSpPr txBox="1">
            <a:spLocks noGrp="1"/>
          </p:cNvSpPr>
          <p:nvPr>
            <p:ph type="sldNum" sz="quarter" idx="7"/>
          </p:nvPr>
        </p:nvSpPr>
        <p:spPr>
          <a:prstGeom prst="rect">
            <a:avLst/>
          </a:prstGeom>
        </p:spPr>
        <p:txBody>
          <a:bodyPr vert="horz" wrap="square" lIns="0" tIns="0" rIns="0" bIns="0" rtlCol="0">
            <a:spAutoFit/>
          </a:bodyPr>
          <a:lstStyle/>
          <a:p>
            <a:pPr marL="38100" marR="0" lvl="0" indent="0" defTabSz="914400" eaLnBrk="1" fontAlgn="auto" latinLnBrk="0" hangingPunct="1">
              <a:lnSpc>
                <a:spcPct val="100000"/>
              </a:lnSpc>
              <a:spcBef>
                <a:spcPts val="0"/>
              </a:spcBef>
              <a:spcAft>
                <a:spcPts val="0"/>
              </a:spcAft>
              <a:buClrTx/>
              <a:buSzTx/>
              <a:buFontTx/>
              <a:buNone/>
              <a:tabLst/>
              <a:defRPr/>
            </a:pPr>
            <a:fld id="{81D60167-4931-47E6-BA6A-407CBD079E47}" type="slidenum">
              <a:rPr kumimoji="0" sz="1000" b="1" i="0" u="none" strike="noStrike" kern="0" cap="none" spc="-25" normalizeH="0" baseline="0" noProof="0" dirty="0">
                <a:ln>
                  <a:noFill/>
                </a:ln>
                <a:solidFill>
                  <a:srgbClr val="4A4D4F"/>
                </a:solidFill>
                <a:effectLst/>
                <a:uLnTx/>
                <a:uFillTx/>
                <a:latin typeface="Arial"/>
                <a:cs typeface="Arial"/>
              </a:rPr>
              <a:pPr marL="38100" marR="0" lvl="0" indent="0" defTabSz="914400" eaLnBrk="1" fontAlgn="auto" latinLnBrk="0" hangingPunct="1">
                <a:lnSpc>
                  <a:spcPct val="100000"/>
                </a:lnSpc>
                <a:spcBef>
                  <a:spcPts val="0"/>
                </a:spcBef>
                <a:spcAft>
                  <a:spcPts val="0"/>
                </a:spcAft>
                <a:buClrTx/>
                <a:buSzTx/>
                <a:buFontTx/>
                <a:buNone/>
                <a:tabLst/>
                <a:defRPr/>
              </a:pPr>
              <a:t>16</a:t>
            </a:fld>
            <a:endParaRPr kumimoji="0" sz="1000" b="1" i="0" u="none" strike="noStrike" kern="0" cap="none" spc="-25" normalizeH="0" baseline="0" noProof="0" dirty="0">
              <a:ln>
                <a:noFill/>
              </a:ln>
              <a:solidFill>
                <a:srgbClr val="4A4D4F"/>
              </a:solidFill>
              <a:effectLst/>
              <a:uLnTx/>
              <a:uFillTx/>
              <a:latin typeface="Arial"/>
              <a:cs typeface="Arial"/>
            </a:endParaRPr>
          </a:p>
        </p:txBody>
      </p:sp>
      <p:sp>
        <p:nvSpPr>
          <p:cNvPr id="8" name="object 8">
            <a:extLst>
              <a:ext uri="{FF2B5EF4-FFF2-40B4-BE49-F238E27FC236}">
                <a16:creationId xmlns:a16="http://schemas.microsoft.com/office/drawing/2014/main" id="{13C9E485-2362-F085-07BD-5269B4E15122}"/>
              </a:ext>
            </a:extLst>
          </p:cNvPr>
          <p:cNvSpPr txBox="1">
            <a:spLocks noGrp="1"/>
          </p:cNvSpPr>
          <p:nvPr>
            <p:ph type="ftr" sz="quarter" idx="5"/>
          </p:nvPr>
        </p:nvSpPr>
        <p:spPr>
          <a:prstGeom prst="rect">
            <a:avLst/>
          </a:prstGeom>
        </p:spPr>
        <p:txBody>
          <a:bodyPr vert="horz" wrap="square" lIns="0" tIns="3810" rIns="0" bIns="0" rtlCol="0">
            <a:spAutoFit/>
          </a:bodyPr>
          <a:lstStyle/>
          <a:p>
            <a:pPr marL="12700" marR="0" lvl="0" indent="0" defTabSz="914400" eaLnBrk="1" fontAlgn="auto" latinLnBrk="0" hangingPunct="1">
              <a:lnSpc>
                <a:spcPct val="100000"/>
              </a:lnSpc>
              <a:spcBef>
                <a:spcPts val="30"/>
              </a:spcBef>
              <a:spcAft>
                <a:spcPts val="0"/>
              </a:spcAft>
              <a:buClrTx/>
              <a:buSzTx/>
              <a:buFontTx/>
              <a:buNone/>
              <a:tabLst/>
              <a:defRPr/>
            </a:pPr>
            <a:r>
              <a:rPr kumimoji="0" sz="700" b="0" i="0" u="none" strike="noStrike" kern="0" cap="none" spc="0" normalizeH="0" baseline="0" noProof="0" dirty="0">
                <a:ln>
                  <a:noFill/>
                </a:ln>
                <a:solidFill>
                  <a:srgbClr val="4A4D4F"/>
                </a:solidFill>
                <a:effectLst/>
                <a:uLnTx/>
                <a:uFillTx/>
                <a:latin typeface="Arial"/>
                <a:cs typeface="Arial"/>
              </a:rPr>
              <a:t>©</a:t>
            </a:r>
            <a:r>
              <a:rPr kumimoji="0" sz="700" b="0" i="0" u="none" strike="noStrike" kern="0" cap="none" spc="-25" normalizeH="0" baseline="0" noProof="0" dirty="0">
                <a:ln>
                  <a:noFill/>
                </a:ln>
                <a:solidFill>
                  <a:srgbClr val="4A4D4F"/>
                </a:solidFill>
                <a:effectLst/>
                <a:uLnTx/>
                <a:uFillTx/>
                <a:latin typeface="Arial"/>
                <a:cs typeface="Arial"/>
              </a:rPr>
              <a:t> </a:t>
            </a:r>
            <a:r>
              <a:rPr kumimoji="0" sz="700" b="0" i="0" u="none" strike="noStrike" kern="0" cap="none" spc="0" normalizeH="0" baseline="0" noProof="0" dirty="0">
                <a:ln>
                  <a:noFill/>
                </a:ln>
                <a:solidFill>
                  <a:srgbClr val="4A4D4F"/>
                </a:solidFill>
                <a:effectLst/>
                <a:uLnTx/>
                <a:uFillTx/>
                <a:latin typeface="Arial"/>
                <a:cs typeface="Arial"/>
              </a:rPr>
              <a:t>2024</a:t>
            </a:r>
            <a:r>
              <a:rPr kumimoji="0" sz="700" b="0" i="0" u="none" strike="noStrike" kern="0" cap="none" spc="-10" normalizeH="0" baseline="0" noProof="0" dirty="0">
                <a:ln>
                  <a:noFill/>
                </a:ln>
                <a:solidFill>
                  <a:srgbClr val="4A4D4F"/>
                </a:solidFill>
                <a:effectLst/>
                <a:uLnTx/>
                <a:uFillTx/>
                <a:latin typeface="Arial"/>
                <a:cs typeface="Arial"/>
              </a:rPr>
              <a:t> </a:t>
            </a:r>
            <a:r>
              <a:rPr kumimoji="0" sz="700" b="0" i="0" u="none" strike="noStrike" kern="0" cap="none" spc="0" normalizeH="0" baseline="0" noProof="0" dirty="0">
                <a:ln>
                  <a:noFill/>
                </a:ln>
                <a:solidFill>
                  <a:srgbClr val="4A4D4F"/>
                </a:solidFill>
                <a:effectLst/>
                <a:uLnTx/>
                <a:uFillTx/>
                <a:latin typeface="Arial"/>
                <a:cs typeface="Arial"/>
              </a:rPr>
              <a:t>Optum,</a:t>
            </a:r>
            <a:r>
              <a:rPr kumimoji="0" sz="700" b="0" i="0" u="none" strike="noStrike" kern="0" cap="none" spc="10" normalizeH="0" baseline="0" noProof="0" dirty="0">
                <a:ln>
                  <a:noFill/>
                </a:ln>
                <a:solidFill>
                  <a:srgbClr val="4A4D4F"/>
                </a:solidFill>
                <a:effectLst/>
                <a:uLnTx/>
                <a:uFillTx/>
                <a:latin typeface="Arial"/>
                <a:cs typeface="Arial"/>
              </a:rPr>
              <a:t> </a:t>
            </a:r>
            <a:r>
              <a:rPr kumimoji="0" sz="700" b="0" i="0" u="none" strike="noStrike" kern="0" cap="none" spc="0" normalizeH="0" baseline="0" noProof="0" dirty="0">
                <a:ln>
                  <a:noFill/>
                </a:ln>
                <a:solidFill>
                  <a:srgbClr val="4A4D4F"/>
                </a:solidFill>
                <a:effectLst/>
                <a:uLnTx/>
                <a:uFillTx/>
                <a:latin typeface="Arial"/>
                <a:cs typeface="Arial"/>
              </a:rPr>
              <a:t>Inc. All</a:t>
            </a:r>
            <a:r>
              <a:rPr kumimoji="0" sz="700" b="0" i="0" u="none" strike="noStrike" kern="0" cap="none" spc="-35" normalizeH="0" baseline="0" noProof="0" dirty="0">
                <a:ln>
                  <a:noFill/>
                </a:ln>
                <a:solidFill>
                  <a:srgbClr val="4A4D4F"/>
                </a:solidFill>
                <a:effectLst/>
                <a:uLnTx/>
                <a:uFillTx/>
                <a:latin typeface="Arial"/>
                <a:cs typeface="Arial"/>
              </a:rPr>
              <a:t> </a:t>
            </a:r>
            <a:r>
              <a:rPr kumimoji="0" sz="700" b="0" i="0" u="none" strike="noStrike" kern="0" cap="none" spc="0" normalizeH="0" baseline="0" noProof="0" dirty="0">
                <a:ln>
                  <a:noFill/>
                </a:ln>
                <a:solidFill>
                  <a:srgbClr val="4A4D4F"/>
                </a:solidFill>
                <a:effectLst/>
                <a:uLnTx/>
                <a:uFillTx/>
                <a:latin typeface="Arial"/>
                <a:cs typeface="Arial"/>
              </a:rPr>
              <a:t>rights </a:t>
            </a:r>
            <a:r>
              <a:rPr kumimoji="0" sz="700" b="0" i="0" u="none" strike="noStrike" kern="0" cap="none" spc="-10" normalizeH="0" baseline="0" noProof="0" dirty="0">
                <a:ln>
                  <a:noFill/>
                </a:ln>
                <a:solidFill>
                  <a:srgbClr val="4A4D4F"/>
                </a:solidFill>
                <a:effectLst/>
                <a:uLnTx/>
                <a:uFillTx/>
                <a:latin typeface="Arial"/>
                <a:cs typeface="Arial"/>
              </a:rPr>
              <a:t>reserved.</a:t>
            </a:r>
          </a:p>
        </p:txBody>
      </p:sp>
    </p:spTree>
    <p:extLst>
      <p:ext uri="{BB962C8B-B14F-4D97-AF65-F5344CB8AC3E}">
        <p14:creationId xmlns:p14="http://schemas.microsoft.com/office/powerpoint/2010/main" val="1001353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382149" y="234227"/>
            <a:ext cx="11069438" cy="434215"/>
          </a:xfrm>
          <a:prstGeom prst="rect">
            <a:avLst/>
          </a:prstGeom>
        </p:spPr>
        <p:txBody>
          <a:bodyPr vert="horz" wrap="square" lIns="0" tIns="94736" rIns="0" bIns="0" rtlCol="0">
            <a:spAutoFit/>
          </a:bodyPr>
          <a:lstStyle/>
          <a:p>
            <a:pPr marL="219710">
              <a:lnSpc>
                <a:spcPct val="100000"/>
              </a:lnSpc>
              <a:spcBef>
                <a:spcPts val="95"/>
              </a:spcBef>
            </a:pPr>
            <a:r>
              <a:rPr dirty="0"/>
              <a:t>Support</a:t>
            </a:r>
            <a:r>
              <a:rPr spc="-55" dirty="0"/>
              <a:t> </a:t>
            </a:r>
            <a:r>
              <a:rPr spc="-10" dirty="0"/>
              <a:t>Finder</a:t>
            </a:r>
            <a:r>
              <a:rPr lang="en-US" spc="-10" dirty="0"/>
              <a:t>: Access to Guided Help</a:t>
            </a:r>
            <a:endParaRPr spc="-10" dirty="0"/>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marR="0" lvl="0" indent="0" defTabSz="914400" eaLnBrk="1" fontAlgn="auto" latinLnBrk="0" hangingPunct="1">
              <a:lnSpc>
                <a:spcPct val="100000"/>
              </a:lnSpc>
              <a:spcBef>
                <a:spcPts val="0"/>
              </a:spcBef>
              <a:spcAft>
                <a:spcPts val="0"/>
              </a:spcAft>
              <a:buClrTx/>
              <a:buSzTx/>
              <a:buFontTx/>
              <a:buNone/>
              <a:tabLst/>
              <a:defRPr/>
            </a:pPr>
            <a:fld id="{81D60167-4931-47E6-BA6A-407CBD079E47}" type="slidenum">
              <a:rPr kumimoji="0" sz="1000" b="1" i="0" u="none" strike="noStrike" kern="0" cap="none" spc="-25" normalizeH="0" baseline="0" noProof="0" dirty="0">
                <a:ln>
                  <a:noFill/>
                </a:ln>
                <a:solidFill>
                  <a:srgbClr val="4A4D4F"/>
                </a:solidFill>
                <a:effectLst/>
                <a:uLnTx/>
                <a:uFillTx/>
                <a:latin typeface="Arial"/>
                <a:cs typeface="Arial"/>
              </a:rPr>
              <a:pPr marL="38100" marR="0" lvl="0" indent="0" defTabSz="914400" eaLnBrk="1" fontAlgn="auto" latinLnBrk="0" hangingPunct="1">
                <a:lnSpc>
                  <a:spcPct val="100000"/>
                </a:lnSpc>
                <a:spcBef>
                  <a:spcPts val="0"/>
                </a:spcBef>
                <a:spcAft>
                  <a:spcPts val="0"/>
                </a:spcAft>
                <a:buClrTx/>
                <a:buSzTx/>
                <a:buFontTx/>
                <a:buNone/>
                <a:tabLst/>
                <a:defRPr/>
              </a:pPr>
              <a:t>17</a:t>
            </a:fld>
            <a:endParaRPr kumimoji="0" sz="1000" b="1" i="0" u="none" strike="noStrike" kern="0" cap="none" spc="-25" normalizeH="0" baseline="0" noProof="0" dirty="0">
              <a:ln>
                <a:noFill/>
              </a:ln>
              <a:solidFill>
                <a:srgbClr val="4A4D4F"/>
              </a:solidFill>
              <a:effectLst/>
              <a:uLnTx/>
              <a:uFillTx/>
              <a:latin typeface="Arial"/>
              <a:cs typeface="Arial"/>
            </a:endParaRPr>
          </a:p>
        </p:txBody>
      </p:sp>
      <p:sp>
        <p:nvSpPr>
          <p:cNvPr id="9" name="object 9"/>
          <p:cNvSpPr txBox="1">
            <a:spLocks noGrp="1"/>
          </p:cNvSpPr>
          <p:nvPr>
            <p:ph type="ftr" sz="quarter" idx="5"/>
          </p:nvPr>
        </p:nvSpPr>
        <p:spPr>
          <a:prstGeom prst="rect">
            <a:avLst/>
          </a:prstGeom>
        </p:spPr>
        <p:txBody>
          <a:bodyPr vert="horz" wrap="square" lIns="0" tIns="3810" rIns="0" bIns="0" rtlCol="0">
            <a:spAutoFit/>
          </a:bodyPr>
          <a:lstStyle/>
          <a:p>
            <a:pPr marL="12700" marR="0" lvl="0" indent="0" defTabSz="914400" eaLnBrk="1" fontAlgn="auto" latinLnBrk="0" hangingPunct="1">
              <a:lnSpc>
                <a:spcPct val="100000"/>
              </a:lnSpc>
              <a:spcBef>
                <a:spcPts val="30"/>
              </a:spcBef>
              <a:spcAft>
                <a:spcPts val="0"/>
              </a:spcAft>
              <a:buClrTx/>
              <a:buSzTx/>
              <a:buFontTx/>
              <a:buNone/>
              <a:tabLst/>
              <a:defRPr/>
            </a:pPr>
            <a:r>
              <a:rPr kumimoji="0" sz="700" b="0" i="0" u="none" strike="noStrike" kern="0" cap="none" spc="0" normalizeH="0" baseline="0" noProof="0" dirty="0">
                <a:ln>
                  <a:noFill/>
                </a:ln>
                <a:solidFill>
                  <a:srgbClr val="4A4D4F"/>
                </a:solidFill>
                <a:effectLst/>
                <a:uLnTx/>
                <a:uFillTx/>
                <a:latin typeface="Arial"/>
                <a:cs typeface="Arial"/>
              </a:rPr>
              <a:t>©</a:t>
            </a:r>
            <a:r>
              <a:rPr kumimoji="0" sz="700" b="0" i="0" u="none" strike="noStrike" kern="0" cap="none" spc="-25" normalizeH="0" baseline="0" noProof="0" dirty="0">
                <a:ln>
                  <a:noFill/>
                </a:ln>
                <a:solidFill>
                  <a:srgbClr val="4A4D4F"/>
                </a:solidFill>
                <a:effectLst/>
                <a:uLnTx/>
                <a:uFillTx/>
                <a:latin typeface="Arial"/>
                <a:cs typeface="Arial"/>
              </a:rPr>
              <a:t> </a:t>
            </a:r>
            <a:r>
              <a:rPr kumimoji="0" sz="700" b="0" i="0" u="none" strike="noStrike" kern="0" cap="none" spc="0" normalizeH="0" baseline="0" noProof="0" dirty="0">
                <a:ln>
                  <a:noFill/>
                </a:ln>
                <a:solidFill>
                  <a:srgbClr val="4A4D4F"/>
                </a:solidFill>
                <a:effectLst/>
                <a:uLnTx/>
                <a:uFillTx/>
                <a:latin typeface="Arial"/>
                <a:cs typeface="Arial"/>
              </a:rPr>
              <a:t>2024</a:t>
            </a:r>
            <a:r>
              <a:rPr kumimoji="0" sz="700" b="0" i="0" u="none" strike="noStrike" kern="0" cap="none" spc="-10" normalizeH="0" baseline="0" noProof="0" dirty="0">
                <a:ln>
                  <a:noFill/>
                </a:ln>
                <a:solidFill>
                  <a:srgbClr val="4A4D4F"/>
                </a:solidFill>
                <a:effectLst/>
                <a:uLnTx/>
                <a:uFillTx/>
                <a:latin typeface="Arial"/>
                <a:cs typeface="Arial"/>
              </a:rPr>
              <a:t> </a:t>
            </a:r>
            <a:r>
              <a:rPr kumimoji="0" sz="700" b="0" i="0" u="none" strike="noStrike" kern="0" cap="none" spc="0" normalizeH="0" baseline="0" noProof="0" dirty="0">
                <a:ln>
                  <a:noFill/>
                </a:ln>
                <a:solidFill>
                  <a:srgbClr val="4A4D4F"/>
                </a:solidFill>
                <a:effectLst/>
                <a:uLnTx/>
                <a:uFillTx/>
                <a:latin typeface="Arial"/>
                <a:cs typeface="Arial"/>
              </a:rPr>
              <a:t>Optum,</a:t>
            </a:r>
            <a:r>
              <a:rPr kumimoji="0" sz="700" b="0" i="0" u="none" strike="noStrike" kern="0" cap="none" spc="10" normalizeH="0" baseline="0" noProof="0" dirty="0">
                <a:ln>
                  <a:noFill/>
                </a:ln>
                <a:solidFill>
                  <a:srgbClr val="4A4D4F"/>
                </a:solidFill>
                <a:effectLst/>
                <a:uLnTx/>
                <a:uFillTx/>
                <a:latin typeface="Arial"/>
                <a:cs typeface="Arial"/>
              </a:rPr>
              <a:t> </a:t>
            </a:r>
            <a:r>
              <a:rPr kumimoji="0" sz="700" b="0" i="0" u="none" strike="noStrike" kern="0" cap="none" spc="0" normalizeH="0" baseline="0" noProof="0" dirty="0">
                <a:ln>
                  <a:noFill/>
                </a:ln>
                <a:solidFill>
                  <a:srgbClr val="4A4D4F"/>
                </a:solidFill>
                <a:effectLst/>
                <a:uLnTx/>
                <a:uFillTx/>
                <a:latin typeface="Arial"/>
                <a:cs typeface="Arial"/>
              </a:rPr>
              <a:t>Inc. All</a:t>
            </a:r>
            <a:r>
              <a:rPr kumimoji="0" sz="700" b="0" i="0" u="none" strike="noStrike" kern="0" cap="none" spc="-35" normalizeH="0" baseline="0" noProof="0" dirty="0">
                <a:ln>
                  <a:noFill/>
                </a:ln>
                <a:solidFill>
                  <a:srgbClr val="4A4D4F"/>
                </a:solidFill>
                <a:effectLst/>
                <a:uLnTx/>
                <a:uFillTx/>
                <a:latin typeface="Arial"/>
                <a:cs typeface="Arial"/>
              </a:rPr>
              <a:t> </a:t>
            </a:r>
            <a:r>
              <a:rPr kumimoji="0" sz="700" b="0" i="0" u="none" strike="noStrike" kern="0" cap="none" spc="0" normalizeH="0" baseline="0" noProof="0" dirty="0">
                <a:ln>
                  <a:noFill/>
                </a:ln>
                <a:solidFill>
                  <a:srgbClr val="4A4D4F"/>
                </a:solidFill>
                <a:effectLst/>
                <a:uLnTx/>
                <a:uFillTx/>
                <a:latin typeface="Arial"/>
                <a:cs typeface="Arial"/>
              </a:rPr>
              <a:t>rights </a:t>
            </a:r>
            <a:r>
              <a:rPr kumimoji="0" sz="700" b="0" i="0" u="none" strike="noStrike" kern="0" cap="none" spc="-10" normalizeH="0" baseline="0" noProof="0" dirty="0">
                <a:ln>
                  <a:noFill/>
                </a:ln>
                <a:solidFill>
                  <a:srgbClr val="4A4D4F"/>
                </a:solidFill>
                <a:effectLst/>
                <a:uLnTx/>
                <a:uFillTx/>
                <a:latin typeface="Arial"/>
                <a:cs typeface="Arial"/>
              </a:rPr>
              <a:t>reserved.</a:t>
            </a:r>
          </a:p>
        </p:txBody>
      </p:sp>
      <p:pic>
        <p:nvPicPr>
          <p:cNvPr id="10" name="Picture 9">
            <a:extLst>
              <a:ext uri="{FF2B5EF4-FFF2-40B4-BE49-F238E27FC236}">
                <a16:creationId xmlns:a16="http://schemas.microsoft.com/office/drawing/2014/main" id="{23BEC456-7AB9-5165-31F3-7D6B02BEC4C3}"/>
              </a:ext>
            </a:extLst>
          </p:cNvPr>
          <p:cNvPicPr>
            <a:picLocks noChangeAspect="1"/>
          </p:cNvPicPr>
          <p:nvPr/>
        </p:nvPicPr>
        <p:blipFill>
          <a:blip r:embed="rId2"/>
          <a:stretch>
            <a:fillRect/>
          </a:stretch>
        </p:blipFill>
        <p:spPr>
          <a:xfrm>
            <a:off x="672510" y="1061252"/>
            <a:ext cx="4571843" cy="2656447"/>
          </a:xfrm>
          <a:prstGeom prst="rect">
            <a:avLst/>
          </a:prstGeom>
        </p:spPr>
      </p:pic>
      <p:pic>
        <p:nvPicPr>
          <p:cNvPr id="12" name="Picture 11">
            <a:extLst>
              <a:ext uri="{FF2B5EF4-FFF2-40B4-BE49-F238E27FC236}">
                <a16:creationId xmlns:a16="http://schemas.microsoft.com/office/drawing/2014/main" id="{99C77026-43AE-8097-3492-76B6A12FA7A2}"/>
              </a:ext>
            </a:extLst>
          </p:cNvPr>
          <p:cNvPicPr>
            <a:picLocks noChangeAspect="1"/>
          </p:cNvPicPr>
          <p:nvPr/>
        </p:nvPicPr>
        <p:blipFill>
          <a:blip r:embed="rId3"/>
          <a:stretch>
            <a:fillRect/>
          </a:stretch>
        </p:blipFill>
        <p:spPr>
          <a:xfrm>
            <a:off x="5813738" y="1011666"/>
            <a:ext cx="5311462" cy="2761311"/>
          </a:xfrm>
          <a:prstGeom prst="rect">
            <a:avLst/>
          </a:prstGeom>
        </p:spPr>
      </p:pic>
      <p:sp>
        <p:nvSpPr>
          <p:cNvPr id="13" name="TextBox 12">
            <a:extLst>
              <a:ext uri="{FF2B5EF4-FFF2-40B4-BE49-F238E27FC236}">
                <a16:creationId xmlns:a16="http://schemas.microsoft.com/office/drawing/2014/main" id="{C02132E9-60FC-59C2-7465-906EFA53FDAE}"/>
              </a:ext>
            </a:extLst>
          </p:cNvPr>
          <p:cNvSpPr txBox="1"/>
          <p:nvPr/>
        </p:nvSpPr>
        <p:spPr bwMode="gray">
          <a:xfrm>
            <a:off x="1483751" y="1982442"/>
            <a:ext cx="2114938" cy="246221"/>
          </a:xfrm>
          <a:prstGeom prst="rect">
            <a:avLst/>
          </a:prstGeom>
          <a:noFill/>
        </p:spPr>
        <p:txBody>
          <a:bodyPr vert="horz" wrap="square" lIns="0" tIns="0" rIns="0" bIns="0" rtlCol="0">
            <a:spAutoFit/>
          </a:bodyPr>
          <a:lstStyle/>
          <a:p>
            <a:pPr algn="l">
              <a:spcBef>
                <a:spcPts val="600"/>
              </a:spcBef>
            </a:pPr>
            <a:r>
              <a:rPr lang="en-US" sz="1600" b="1" dirty="0">
                <a:solidFill>
                  <a:srgbClr val="FF612B"/>
                </a:solidFill>
              </a:rPr>
              <a:t>Virtual Sessions</a:t>
            </a:r>
          </a:p>
        </p:txBody>
      </p:sp>
      <p:sp>
        <p:nvSpPr>
          <p:cNvPr id="14" name="TextBox 13">
            <a:extLst>
              <a:ext uri="{FF2B5EF4-FFF2-40B4-BE49-F238E27FC236}">
                <a16:creationId xmlns:a16="http://schemas.microsoft.com/office/drawing/2014/main" id="{32B131A7-7CD7-2662-D3B1-5C996D32DA43}"/>
              </a:ext>
            </a:extLst>
          </p:cNvPr>
          <p:cNvSpPr txBox="1"/>
          <p:nvPr/>
        </p:nvSpPr>
        <p:spPr bwMode="gray">
          <a:xfrm>
            <a:off x="5795775" y="1623854"/>
            <a:ext cx="2114938" cy="246221"/>
          </a:xfrm>
          <a:prstGeom prst="rect">
            <a:avLst/>
          </a:prstGeom>
          <a:noFill/>
        </p:spPr>
        <p:txBody>
          <a:bodyPr vert="horz" wrap="square" lIns="0" tIns="0" rIns="0" bIns="0" rtlCol="0">
            <a:spAutoFit/>
          </a:bodyPr>
          <a:lstStyle/>
          <a:p>
            <a:pPr algn="l">
              <a:spcBef>
                <a:spcPts val="600"/>
              </a:spcBef>
            </a:pPr>
            <a:r>
              <a:rPr lang="en-US" sz="1600" b="1" dirty="0">
                <a:solidFill>
                  <a:srgbClr val="FF612B"/>
                </a:solidFill>
              </a:rPr>
              <a:t>Guided Self Help Tools</a:t>
            </a:r>
          </a:p>
        </p:txBody>
      </p:sp>
      <p:pic>
        <p:nvPicPr>
          <p:cNvPr id="16" name="Picture 15">
            <a:extLst>
              <a:ext uri="{FF2B5EF4-FFF2-40B4-BE49-F238E27FC236}">
                <a16:creationId xmlns:a16="http://schemas.microsoft.com/office/drawing/2014/main" id="{89BA351C-3AEC-8134-A456-8ED699081356}"/>
              </a:ext>
            </a:extLst>
          </p:cNvPr>
          <p:cNvPicPr>
            <a:picLocks noChangeAspect="1"/>
          </p:cNvPicPr>
          <p:nvPr/>
        </p:nvPicPr>
        <p:blipFill>
          <a:blip r:embed="rId4"/>
          <a:stretch>
            <a:fillRect/>
          </a:stretch>
        </p:blipFill>
        <p:spPr>
          <a:xfrm>
            <a:off x="1089920" y="3822111"/>
            <a:ext cx="4844715" cy="2531755"/>
          </a:xfrm>
          <a:prstGeom prst="rect">
            <a:avLst/>
          </a:prstGeom>
        </p:spPr>
      </p:pic>
      <p:sp>
        <p:nvSpPr>
          <p:cNvPr id="17" name="TextBox 16">
            <a:extLst>
              <a:ext uri="{FF2B5EF4-FFF2-40B4-BE49-F238E27FC236}">
                <a16:creationId xmlns:a16="http://schemas.microsoft.com/office/drawing/2014/main" id="{6C255503-0D4F-2A68-1347-9219DB425899}"/>
              </a:ext>
            </a:extLst>
          </p:cNvPr>
          <p:cNvSpPr txBox="1"/>
          <p:nvPr/>
        </p:nvSpPr>
        <p:spPr bwMode="gray">
          <a:xfrm>
            <a:off x="1412033" y="3999501"/>
            <a:ext cx="2114938" cy="246221"/>
          </a:xfrm>
          <a:prstGeom prst="rect">
            <a:avLst/>
          </a:prstGeom>
          <a:noFill/>
        </p:spPr>
        <p:txBody>
          <a:bodyPr vert="horz" wrap="square" lIns="0" tIns="0" rIns="0" bIns="0" rtlCol="0">
            <a:spAutoFit/>
          </a:bodyPr>
          <a:lstStyle/>
          <a:p>
            <a:pPr algn="l">
              <a:spcBef>
                <a:spcPts val="600"/>
              </a:spcBef>
            </a:pPr>
            <a:r>
              <a:rPr lang="en-US" sz="1600" b="1" dirty="0">
                <a:solidFill>
                  <a:srgbClr val="FF612B"/>
                </a:solidFill>
              </a:rPr>
              <a:t>Coaching</a:t>
            </a:r>
          </a:p>
        </p:txBody>
      </p:sp>
      <p:pic>
        <p:nvPicPr>
          <p:cNvPr id="19" name="Picture 18">
            <a:extLst>
              <a:ext uri="{FF2B5EF4-FFF2-40B4-BE49-F238E27FC236}">
                <a16:creationId xmlns:a16="http://schemas.microsoft.com/office/drawing/2014/main" id="{14FA90A7-1ED7-4984-5E3B-82536F662FFD}"/>
              </a:ext>
            </a:extLst>
          </p:cNvPr>
          <p:cNvPicPr>
            <a:picLocks noChangeAspect="1"/>
          </p:cNvPicPr>
          <p:nvPr/>
        </p:nvPicPr>
        <p:blipFill>
          <a:blip r:embed="rId5"/>
          <a:stretch>
            <a:fillRect/>
          </a:stretch>
        </p:blipFill>
        <p:spPr>
          <a:xfrm>
            <a:off x="6389725" y="3933889"/>
            <a:ext cx="4690651" cy="2359848"/>
          </a:xfrm>
          <a:prstGeom prst="rect">
            <a:avLst/>
          </a:prstGeom>
        </p:spPr>
      </p:pic>
      <p:sp>
        <p:nvSpPr>
          <p:cNvPr id="20" name="TextBox 19">
            <a:extLst>
              <a:ext uri="{FF2B5EF4-FFF2-40B4-BE49-F238E27FC236}">
                <a16:creationId xmlns:a16="http://schemas.microsoft.com/office/drawing/2014/main" id="{30FEF78B-79AB-C92D-A2C2-9F3618AC1AF1}"/>
              </a:ext>
            </a:extLst>
          </p:cNvPr>
          <p:cNvSpPr txBox="1"/>
          <p:nvPr/>
        </p:nvSpPr>
        <p:spPr bwMode="gray">
          <a:xfrm>
            <a:off x="9901609" y="4223619"/>
            <a:ext cx="1205661" cy="246221"/>
          </a:xfrm>
          <a:prstGeom prst="rect">
            <a:avLst/>
          </a:prstGeom>
          <a:noFill/>
        </p:spPr>
        <p:txBody>
          <a:bodyPr vert="horz" wrap="square" lIns="0" tIns="0" rIns="0" bIns="0" rtlCol="0">
            <a:spAutoFit/>
          </a:bodyPr>
          <a:lstStyle/>
          <a:p>
            <a:pPr algn="l">
              <a:spcBef>
                <a:spcPts val="600"/>
              </a:spcBef>
            </a:pPr>
            <a:r>
              <a:rPr lang="en-US" sz="1600" b="1" dirty="0">
                <a:solidFill>
                  <a:srgbClr val="FF612B"/>
                </a:solidFill>
              </a:rPr>
              <a:t>EWS Benefits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9219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6C0979-9BC7-8EBA-35DE-2B2E3BABD95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0108FE-2B4F-905D-22B7-FE33BA04F030}"/>
              </a:ext>
            </a:extLst>
          </p:cNvPr>
          <p:cNvSpPr>
            <a:spLocks noGrp="1"/>
          </p:cNvSpPr>
          <p:nvPr>
            <p:ph type="title"/>
          </p:nvPr>
        </p:nvSpPr>
        <p:spPr/>
        <p:txBody>
          <a:bodyPr/>
          <a:lstStyle/>
          <a:p>
            <a:r>
              <a:rPr lang="en-US" dirty="0"/>
              <a:t>What is Support Finder? </a:t>
            </a:r>
          </a:p>
        </p:txBody>
      </p:sp>
      <p:pic>
        <p:nvPicPr>
          <p:cNvPr id="2" name="Graphic 1">
            <a:extLst>
              <a:ext uri="{FF2B5EF4-FFF2-40B4-BE49-F238E27FC236}">
                <a16:creationId xmlns:a16="http://schemas.microsoft.com/office/drawing/2014/main" id="{E703AAC7-F7A0-C294-5FD7-B4A94E84780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10812" y="1290693"/>
            <a:ext cx="3881942" cy="3881942"/>
          </a:xfrm>
          <a:prstGeom prst="ellipse">
            <a:avLst/>
          </a:prstGeom>
        </p:spPr>
      </p:pic>
      <p:sp>
        <p:nvSpPr>
          <p:cNvPr id="5" name="TextBox 4">
            <a:extLst>
              <a:ext uri="{FF2B5EF4-FFF2-40B4-BE49-F238E27FC236}">
                <a16:creationId xmlns:a16="http://schemas.microsoft.com/office/drawing/2014/main" id="{B56CFA50-8EA9-B8F9-0863-5240C26B6854}"/>
              </a:ext>
            </a:extLst>
          </p:cNvPr>
          <p:cNvSpPr txBox="1"/>
          <p:nvPr/>
        </p:nvSpPr>
        <p:spPr bwMode="gray">
          <a:xfrm>
            <a:off x="8249819" y="1207870"/>
            <a:ext cx="2328536" cy="861774"/>
          </a:xfrm>
          <a:prstGeom prst="rect">
            <a:avLst/>
          </a:prstGeom>
        </p:spPr>
        <p:txBody>
          <a:bodyPr vert="horz" wrap="square" lIns="0" tIns="0" rIns="0" bIns="0" rtlCol="0">
            <a:spAutoFit/>
          </a:bodyPr>
          <a:lstStyle/>
          <a:p>
            <a:pPr algn="ctr">
              <a:spcBef>
                <a:spcPts val="600"/>
              </a:spcBef>
              <a:buClr>
                <a:schemeClr val="accent6"/>
              </a:buClr>
            </a:pPr>
            <a:r>
              <a:rPr lang="en-US" sz="1400" dirty="0"/>
              <a:t>Interactive platform allowing members to anonymously access Optum’s wellbeing benefits</a:t>
            </a:r>
          </a:p>
        </p:txBody>
      </p:sp>
      <p:sp>
        <p:nvSpPr>
          <p:cNvPr id="12" name="object 3">
            <a:extLst>
              <a:ext uri="{FF2B5EF4-FFF2-40B4-BE49-F238E27FC236}">
                <a16:creationId xmlns:a16="http://schemas.microsoft.com/office/drawing/2014/main" id="{6AD90A0B-1349-276C-ADF4-56D5554C495C}"/>
              </a:ext>
            </a:extLst>
          </p:cNvPr>
          <p:cNvSpPr/>
          <p:nvPr/>
        </p:nvSpPr>
        <p:spPr>
          <a:xfrm>
            <a:off x="663388" y="1152860"/>
            <a:ext cx="6517341" cy="1752600"/>
          </a:xfrm>
          <a:custGeom>
            <a:avLst/>
            <a:gdLst/>
            <a:ahLst/>
            <a:cxnLst/>
            <a:rect l="l" t="t" r="r" b="b"/>
            <a:pathLst>
              <a:path w="12192000" h="1752600">
                <a:moveTo>
                  <a:pt x="12192000" y="0"/>
                </a:moveTo>
                <a:lnTo>
                  <a:pt x="0" y="0"/>
                </a:lnTo>
                <a:lnTo>
                  <a:pt x="0" y="1752600"/>
                </a:lnTo>
                <a:lnTo>
                  <a:pt x="12192000" y="1752600"/>
                </a:lnTo>
                <a:lnTo>
                  <a:pt x="12192000" y="0"/>
                </a:lnTo>
                <a:close/>
              </a:path>
            </a:pathLst>
          </a:custGeom>
          <a:solidFill>
            <a:srgbClr val="FAF8F4"/>
          </a:solidFill>
        </p:spPr>
        <p:txBody>
          <a:bodyPr wrap="square" lIns="0" tIns="0" rIns="0" bIns="0" rtlCol="0"/>
          <a:lstStyle/>
          <a:p>
            <a:endParaRPr/>
          </a:p>
        </p:txBody>
      </p:sp>
      <p:pic>
        <p:nvPicPr>
          <p:cNvPr id="14" name="object 12">
            <a:extLst>
              <a:ext uri="{FF2B5EF4-FFF2-40B4-BE49-F238E27FC236}">
                <a16:creationId xmlns:a16="http://schemas.microsoft.com/office/drawing/2014/main" id="{1A745ED1-2A32-FC11-6AB5-A3D1C2D0FD4A}"/>
              </a:ext>
            </a:extLst>
          </p:cNvPr>
          <p:cNvPicPr/>
          <p:nvPr/>
        </p:nvPicPr>
        <p:blipFill>
          <a:blip r:embed="rId4" cstate="print"/>
          <a:stretch>
            <a:fillRect/>
          </a:stretch>
        </p:blipFill>
        <p:spPr>
          <a:xfrm>
            <a:off x="1100597" y="1485541"/>
            <a:ext cx="609599" cy="609599"/>
          </a:xfrm>
          <a:prstGeom prst="rect">
            <a:avLst/>
          </a:prstGeom>
        </p:spPr>
      </p:pic>
      <p:sp>
        <p:nvSpPr>
          <p:cNvPr id="15" name="object 10">
            <a:extLst>
              <a:ext uri="{FF2B5EF4-FFF2-40B4-BE49-F238E27FC236}">
                <a16:creationId xmlns:a16="http://schemas.microsoft.com/office/drawing/2014/main" id="{C8D06870-C119-7B9B-9B3C-24DCCB9623A8}"/>
              </a:ext>
            </a:extLst>
          </p:cNvPr>
          <p:cNvSpPr txBox="1"/>
          <p:nvPr/>
        </p:nvSpPr>
        <p:spPr>
          <a:xfrm>
            <a:off x="829601" y="2168842"/>
            <a:ext cx="1131570" cy="513080"/>
          </a:xfrm>
          <a:prstGeom prst="rect">
            <a:avLst/>
          </a:prstGeom>
        </p:spPr>
        <p:txBody>
          <a:bodyPr vert="horz" wrap="square" lIns="0" tIns="12065" rIns="0" bIns="0" rtlCol="0">
            <a:spAutoFit/>
          </a:bodyPr>
          <a:lstStyle/>
          <a:p>
            <a:pPr marL="70485" marR="5080" indent="-58419">
              <a:lnSpc>
                <a:spcPct val="100000"/>
              </a:lnSpc>
              <a:spcBef>
                <a:spcPts val="95"/>
              </a:spcBef>
            </a:pPr>
            <a:r>
              <a:rPr sz="1600" dirty="0">
                <a:solidFill>
                  <a:srgbClr val="002577"/>
                </a:solidFill>
                <a:latin typeface="Arial"/>
                <a:cs typeface="Arial"/>
              </a:rPr>
              <a:t>Guided</a:t>
            </a:r>
            <a:r>
              <a:rPr sz="1600" spc="-25" dirty="0">
                <a:solidFill>
                  <a:srgbClr val="002577"/>
                </a:solidFill>
                <a:latin typeface="Arial"/>
                <a:cs typeface="Arial"/>
              </a:rPr>
              <a:t> </a:t>
            </a:r>
            <a:r>
              <a:rPr sz="1600" spc="-20" dirty="0">
                <a:solidFill>
                  <a:srgbClr val="002577"/>
                </a:solidFill>
                <a:latin typeface="Arial"/>
                <a:cs typeface="Arial"/>
              </a:rPr>
              <a:t>care </a:t>
            </a:r>
            <a:r>
              <a:rPr sz="1600" spc="-10" dirty="0">
                <a:solidFill>
                  <a:srgbClr val="002577"/>
                </a:solidFill>
                <a:latin typeface="Arial"/>
                <a:cs typeface="Arial"/>
              </a:rPr>
              <a:t>experience</a:t>
            </a:r>
            <a:endParaRPr sz="1600" dirty="0">
              <a:latin typeface="Arial"/>
              <a:cs typeface="Arial"/>
            </a:endParaRPr>
          </a:p>
        </p:txBody>
      </p:sp>
      <p:sp>
        <p:nvSpPr>
          <p:cNvPr id="16" name="object 13">
            <a:extLst>
              <a:ext uri="{FF2B5EF4-FFF2-40B4-BE49-F238E27FC236}">
                <a16:creationId xmlns:a16="http://schemas.microsoft.com/office/drawing/2014/main" id="{815AEA42-A108-AD53-9376-95F1D3D460E9}"/>
              </a:ext>
            </a:extLst>
          </p:cNvPr>
          <p:cNvSpPr/>
          <p:nvPr/>
        </p:nvSpPr>
        <p:spPr>
          <a:xfrm>
            <a:off x="2291064" y="1600513"/>
            <a:ext cx="0" cy="964565"/>
          </a:xfrm>
          <a:custGeom>
            <a:avLst/>
            <a:gdLst/>
            <a:ahLst/>
            <a:cxnLst/>
            <a:rect l="l" t="t" r="r" b="b"/>
            <a:pathLst>
              <a:path h="964564">
                <a:moveTo>
                  <a:pt x="0" y="0"/>
                </a:moveTo>
                <a:lnTo>
                  <a:pt x="0" y="964171"/>
                </a:lnTo>
              </a:path>
            </a:pathLst>
          </a:custGeom>
          <a:ln w="19050">
            <a:solidFill>
              <a:srgbClr val="FF602B"/>
            </a:solidFill>
          </a:ln>
        </p:spPr>
        <p:txBody>
          <a:bodyPr wrap="square" lIns="0" tIns="0" rIns="0" bIns="0" rtlCol="0"/>
          <a:lstStyle/>
          <a:p>
            <a:endParaRPr/>
          </a:p>
        </p:txBody>
      </p:sp>
      <p:pic>
        <p:nvPicPr>
          <p:cNvPr id="17" name="object 4">
            <a:extLst>
              <a:ext uri="{FF2B5EF4-FFF2-40B4-BE49-F238E27FC236}">
                <a16:creationId xmlns:a16="http://schemas.microsoft.com/office/drawing/2014/main" id="{9A072247-DA25-6186-48CD-B26AB8A4D724}"/>
              </a:ext>
            </a:extLst>
          </p:cNvPr>
          <p:cNvPicPr/>
          <p:nvPr/>
        </p:nvPicPr>
        <p:blipFill>
          <a:blip r:embed="rId5" cstate="print"/>
          <a:stretch>
            <a:fillRect/>
          </a:stretch>
        </p:blipFill>
        <p:spPr>
          <a:xfrm>
            <a:off x="3360420" y="1481327"/>
            <a:ext cx="609599" cy="609599"/>
          </a:xfrm>
          <a:prstGeom prst="rect">
            <a:avLst/>
          </a:prstGeom>
        </p:spPr>
      </p:pic>
      <p:sp>
        <p:nvSpPr>
          <p:cNvPr id="18" name="object 9">
            <a:extLst>
              <a:ext uri="{FF2B5EF4-FFF2-40B4-BE49-F238E27FC236}">
                <a16:creationId xmlns:a16="http://schemas.microsoft.com/office/drawing/2014/main" id="{6FFA15F0-5D83-79F1-6F81-B5C35A63F9B6}"/>
              </a:ext>
            </a:extLst>
          </p:cNvPr>
          <p:cNvSpPr txBox="1"/>
          <p:nvPr/>
        </p:nvSpPr>
        <p:spPr>
          <a:xfrm>
            <a:off x="2843296" y="2146297"/>
            <a:ext cx="1638300" cy="513080"/>
          </a:xfrm>
          <a:prstGeom prst="rect">
            <a:avLst/>
          </a:prstGeom>
        </p:spPr>
        <p:txBody>
          <a:bodyPr vert="horz" wrap="square" lIns="0" tIns="12065" rIns="0" bIns="0" rtlCol="0">
            <a:spAutoFit/>
          </a:bodyPr>
          <a:lstStyle/>
          <a:p>
            <a:pPr marL="12700" marR="5080" indent="219075">
              <a:lnSpc>
                <a:spcPct val="100000"/>
              </a:lnSpc>
              <a:spcBef>
                <a:spcPts val="95"/>
              </a:spcBef>
            </a:pPr>
            <a:r>
              <a:rPr sz="1600" spc="-10" dirty="0">
                <a:solidFill>
                  <a:srgbClr val="002577"/>
                </a:solidFill>
                <a:latin typeface="Arial"/>
                <a:cs typeface="Arial"/>
              </a:rPr>
              <a:t>Personalized recommendations</a:t>
            </a:r>
            <a:endParaRPr sz="1600" dirty="0">
              <a:latin typeface="Arial"/>
              <a:cs typeface="Arial"/>
            </a:endParaRPr>
          </a:p>
        </p:txBody>
      </p:sp>
      <p:pic>
        <p:nvPicPr>
          <p:cNvPr id="19" name="object 15">
            <a:extLst>
              <a:ext uri="{FF2B5EF4-FFF2-40B4-BE49-F238E27FC236}">
                <a16:creationId xmlns:a16="http://schemas.microsoft.com/office/drawing/2014/main" id="{861C059D-BA1F-F5D1-D441-6121D1093A3F}"/>
              </a:ext>
            </a:extLst>
          </p:cNvPr>
          <p:cNvPicPr/>
          <p:nvPr/>
        </p:nvPicPr>
        <p:blipFill>
          <a:blip r:embed="rId6" cstate="print"/>
          <a:stretch>
            <a:fillRect/>
          </a:stretch>
        </p:blipFill>
        <p:spPr>
          <a:xfrm>
            <a:off x="5726385" y="1443856"/>
            <a:ext cx="609599" cy="609599"/>
          </a:xfrm>
          <a:prstGeom prst="rect">
            <a:avLst/>
          </a:prstGeom>
        </p:spPr>
      </p:pic>
      <p:sp>
        <p:nvSpPr>
          <p:cNvPr id="20" name="object 17">
            <a:extLst>
              <a:ext uri="{FF2B5EF4-FFF2-40B4-BE49-F238E27FC236}">
                <a16:creationId xmlns:a16="http://schemas.microsoft.com/office/drawing/2014/main" id="{4B058C24-C39C-A079-5327-D927E497AD46}"/>
              </a:ext>
            </a:extLst>
          </p:cNvPr>
          <p:cNvSpPr txBox="1"/>
          <p:nvPr/>
        </p:nvSpPr>
        <p:spPr>
          <a:xfrm>
            <a:off x="5281013" y="2169995"/>
            <a:ext cx="1638935" cy="513080"/>
          </a:xfrm>
          <a:prstGeom prst="rect">
            <a:avLst/>
          </a:prstGeom>
        </p:spPr>
        <p:txBody>
          <a:bodyPr vert="horz" wrap="square" lIns="0" tIns="12065" rIns="0" bIns="0" rtlCol="0">
            <a:spAutoFit/>
          </a:bodyPr>
          <a:lstStyle/>
          <a:p>
            <a:pPr marL="12700" marR="5080" indent="5715">
              <a:lnSpc>
                <a:spcPct val="100000"/>
              </a:lnSpc>
              <a:spcBef>
                <a:spcPts val="95"/>
              </a:spcBef>
            </a:pPr>
            <a:r>
              <a:rPr sz="1600" spc="-10" dirty="0">
                <a:solidFill>
                  <a:srgbClr val="002577"/>
                </a:solidFill>
                <a:latin typeface="Arial"/>
                <a:cs typeface="Arial"/>
              </a:rPr>
              <a:t>Self-</a:t>
            </a:r>
            <a:r>
              <a:rPr sz="1600" dirty="0">
                <a:solidFill>
                  <a:srgbClr val="002577"/>
                </a:solidFill>
                <a:latin typeface="Arial"/>
                <a:cs typeface="Arial"/>
              </a:rPr>
              <a:t>care</a:t>
            </a:r>
            <a:r>
              <a:rPr sz="1600" spc="5" dirty="0">
                <a:solidFill>
                  <a:srgbClr val="002577"/>
                </a:solidFill>
                <a:latin typeface="Arial"/>
                <a:cs typeface="Arial"/>
              </a:rPr>
              <a:t> </a:t>
            </a:r>
            <a:r>
              <a:rPr sz="1600" dirty="0">
                <a:solidFill>
                  <a:srgbClr val="002577"/>
                </a:solidFill>
                <a:latin typeface="Arial"/>
                <a:cs typeface="Arial"/>
              </a:rPr>
              <a:t>app</a:t>
            </a:r>
            <a:r>
              <a:rPr sz="1600" spc="-10" dirty="0">
                <a:solidFill>
                  <a:srgbClr val="002577"/>
                </a:solidFill>
                <a:latin typeface="Arial"/>
                <a:cs typeface="Arial"/>
              </a:rPr>
              <a:t> </a:t>
            </a:r>
            <a:r>
              <a:rPr sz="1600" spc="-25" dirty="0">
                <a:solidFill>
                  <a:srgbClr val="002577"/>
                </a:solidFill>
                <a:latin typeface="Arial"/>
                <a:cs typeface="Arial"/>
              </a:rPr>
              <a:t>and </a:t>
            </a:r>
            <a:r>
              <a:rPr sz="1600" dirty="0">
                <a:solidFill>
                  <a:srgbClr val="002577"/>
                </a:solidFill>
                <a:latin typeface="Arial"/>
                <a:cs typeface="Arial"/>
              </a:rPr>
              <a:t>emotional</a:t>
            </a:r>
            <a:r>
              <a:rPr sz="1600" spc="-60" dirty="0">
                <a:solidFill>
                  <a:srgbClr val="002577"/>
                </a:solidFill>
                <a:latin typeface="Arial"/>
                <a:cs typeface="Arial"/>
              </a:rPr>
              <a:t> </a:t>
            </a:r>
            <a:r>
              <a:rPr sz="1600" spc="-10" dirty="0">
                <a:solidFill>
                  <a:srgbClr val="002577"/>
                </a:solidFill>
                <a:latin typeface="Arial"/>
                <a:cs typeface="Arial"/>
              </a:rPr>
              <a:t>support</a:t>
            </a:r>
            <a:endParaRPr sz="1600" dirty="0">
              <a:latin typeface="Arial"/>
              <a:cs typeface="Arial"/>
            </a:endParaRPr>
          </a:p>
        </p:txBody>
      </p:sp>
      <p:sp>
        <p:nvSpPr>
          <p:cNvPr id="21" name="object 14">
            <a:extLst>
              <a:ext uri="{FF2B5EF4-FFF2-40B4-BE49-F238E27FC236}">
                <a16:creationId xmlns:a16="http://schemas.microsoft.com/office/drawing/2014/main" id="{F50A329B-BBC1-332C-D374-E776CDD80626}"/>
              </a:ext>
            </a:extLst>
          </p:cNvPr>
          <p:cNvSpPr/>
          <p:nvPr/>
        </p:nvSpPr>
        <p:spPr>
          <a:xfrm>
            <a:off x="4889574" y="1618443"/>
            <a:ext cx="0" cy="964565"/>
          </a:xfrm>
          <a:custGeom>
            <a:avLst/>
            <a:gdLst/>
            <a:ahLst/>
            <a:cxnLst/>
            <a:rect l="l" t="t" r="r" b="b"/>
            <a:pathLst>
              <a:path h="964564">
                <a:moveTo>
                  <a:pt x="0" y="0"/>
                </a:moveTo>
                <a:lnTo>
                  <a:pt x="0" y="964171"/>
                </a:lnTo>
              </a:path>
            </a:pathLst>
          </a:custGeom>
          <a:ln w="19050">
            <a:solidFill>
              <a:srgbClr val="FF602B"/>
            </a:solidFill>
          </a:ln>
        </p:spPr>
        <p:txBody>
          <a:bodyPr wrap="square" lIns="0" tIns="0" rIns="0" bIns="0" rtlCol="0"/>
          <a:lstStyle/>
          <a:p>
            <a:endParaRPr/>
          </a:p>
        </p:txBody>
      </p:sp>
      <p:sp>
        <p:nvSpPr>
          <p:cNvPr id="22" name="object 8">
            <a:extLst>
              <a:ext uri="{FF2B5EF4-FFF2-40B4-BE49-F238E27FC236}">
                <a16:creationId xmlns:a16="http://schemas.microsoft.com/office/drawing/2014/main" id="{6EB51221-160B-B3E4-80AE-B2F584A9C640}"/>
              </a:ext>
            </a:extLst>
          </p:cNvPr>
          <p:cNvSpPr txBox="1"/>
          <p:nvPr/>
        </p:nvSpPr>
        <p:spPr>
          <a:xfrm>
            <a:off x="643075" y="3029766"/>
            <a:ext cx="1749425" cy="269240"/>
          </a:xfrm>
          <a:prstGeom prst="rect">
            <a:avLst/>
          </a:prstGeom>
        </p:spPr>
        <p:txBody>
          <a:bodyPr vert="horz" wrap="square" lIns="0" tIns="12065" rIns="0" bIns="0" rtlCol="0">
            <a:spAutoFit/>
          </a:bodyPr>
          <a:lstStyle/>
          <a:p>
            <a:pPr marL="12700">
              <a:lnSpc>
                <a:spcPct val="100000"/>
              </a:lnSpc>
              <a:spcBef>
                <a:spcPts val="95"/>
              </a:spcBef>
            </a:pPr>
            <a:r>
              <a:rPr sz="1600" b="1" dirty="0">
                <a:solidFill>
                  <a:srgbClr val="002577"/>
                </a:solidFill>
                <a:latin typeface="Arial"/>
                <a:cs typeface="Arial"/>
              </a:rPr>
              <a:t>Support</a:t>
            </a:r>
            <a:r>
              <a:rPr sz="1600" b="1" spc="-65" dirty="0">
                <a:solidFill>
                  <a:srgbClr val="002577"/>
                </a:solidFill>
                <a:latin typeface="Arial"/>
                <a:cs typeface="Arial"/>
              </a:rPr>
              <a:t> </a:t>
            </a:r>
            <a:r>
              <a:rPr sz="1600" b="1" spc="-10" dirty="0">
                <a:solidFill>
                  <a:srgbClr val="002577"/>
                </a:solidFill>
                <a:latin typeface="Arial"/>
                <a:cs typeface="Arial"/>
              </a:rPr>
              <a:t>includes:</a:t>
            </a:r>
            <a:endParaRPr sz="1600" dirty="0">
              <a:latin typeface="Arial"/>
              <a:cs typeface="Arial"/>
            </a:endParaRPr>
          </a:p>
        </p:txBody>
      </p:sp>
      <p:sp>
        <p:nvSpPr>
          <p:cNvPr id="23" name="object 6">
            <a:extLst>
              <a:ext uri="{FF2B5EF4-FFF2-40B4-BE49-F238E27FC236}">
                <a16:creationId xmlns:a16="http://schemas.microsoft.com/office/drawing/2014/main" id="{39577459-AB60-3960-41DA-5F08F808F378}"/>
              </a:ext>
            </a:extLst>
          </p:cNvPr>
          <p:cNvSpPr txBox="1"/>
          <p:nvPr/>
        </p:nvSpPr>
        <p:spPr>
          <a:xfrm>
            <a:off x="670811" y="3459187"/>
            <a:ext cx="6223047" cy="2983509"/>
          </a:xfrm>
          <a:prstGeom prst="rect">
            <a:avLst/>
          </a:prstGeom>
        </p:spPr>
        <p:txBody>
          <a:bodyPr vert="horz" wrap="square" lIns="0" tIns="13335" rIns="0" bIns="0" rtlCol="0">
            <a:spAutoFit/>
          </a:bodyPr>
          <a:lstStyle/>
          <a:p>
            <a:pPr marL="241300" marR="253365" indent="-228600">
              <a:lnSpc>
                <a:spcPct val="100000"/>
              </a:lnSpc>
              <a:spcBef>
                <a:spcPts val="300"/>
              </a:spcBef>
              <a:buChar char="•"/>
              <a:tabLst>
                <a:tab pos="241300" algn="l"/>
              </a:tabLst>
            </a:pPr>
            <a:r>
              <a:rPr sz="1400" dirty="0">
                <a:solidFill>
                  <a:srgbClr val="5A5A5A"/>
                </a:solidFill>
                <a:latin typeface="Arial"/>
                <a:cs typeface="Arial"/>
              </a:rPr>
              <a:t>Anonymous</a:t>
            </a:r>
            <a:r>
              <a:rPr sz="1400" spc="-55" dirty="0">
                <a:solidFill>
                  <a:srgbClr val="5A5A5A"/>
                </a:solidFill>
                <a:latin typeface="Arial"/>
                <a:cs typeface="Arial"/>
              </a:rPr>
              <a:t> </a:t>
            </a:r>
            <a:r>
              <a:rPr sz="1400" dirty="0">
                <a:solidFill>
                  <a:srgbClr val="5A5A5A"/>
                </a:solidFill>
                <a:latin typeface="Arial"/>
                <a:cs typeface="Arial"/>
              </a:rPr>
              <a:t>and</a:t>
            </a:r>
            <a:r>
              <a:rPr sz="1400" spc="-60" dirty="0">
                <a:solidFill>
                  <a:srgbClr val="5A5A5A"/>
                </a:solidFill>
                <a:latin typeface="Arial"/>
                <a:cs typeface="Arial"/>
              </a:rPr>
              <a:t> </a:t>
            </a:r>
            <a:r>
              <a:rPr sz="1400" dirty="0">
                <a:solidFill>
                  <a:srgbClr val="5A5A5A"/>
                </a:solidFill>
                <a:latin typeface="Arial"/>
                <a:cs typeface="Arial"/>
              </a:rPr>
              <a:t>streamlined</a:t>
            </a:r>
            <a:r>
              <a:rPr sz="1400" spc="-80" dirty="0">
                <a:solidFill>
                  <a:srgbClr val="5A5A5A"/>
                </a:solidFill>
                <a:latin typeface="Arial"/>
                <a:cs typeface="Arial"/>
              </a:rPr>
              <a:t> </a:t>
            </a:r>
            <a:r>
              <a:rPr sz="1400" spc="-10" dirty="0">
                <a:solidFill>
                  <a:srgbClr val="5A5A5A"/>
                </a:solidFill>
                <a:latin typeface="Arial"/>
                <a:cs typeface="Arial"/>
              </a:rPr>
              <a:t>digital experience</a:t>
            </a:r>
            <a:endParaRPr sz="1400" dirty="0">
              <a:latin typeface="Arial"/>
              <a:cs typeface="Arial"/>
            </a:endParaRPr>
          </a:p>
          <a:p>
            <a:pPr marL="241300" marR="212725" indent="-228600">
              <a:lnSpc>
                <a:spcPct val="100000"/>
              </a:lnSpc>
              <a:spcBef>
                <a:spcPts val="300"/>
              </a:spcBef>
              <a:buChar char="•"/>
              <a:tabLst>
                <a:tab pos="241300" algn="l"/>
              </a:tabLst>
            </a:pPr>
            <a:r>
              <a:rPr sz="1400" dirty="0">
                <a:solidFill>
                  <a:srgbClr val="5A5A5A"/>
                </a:solidFill>
                <a:latin typeface="Arial"/>
                <a:cs typeface="Arial"/>
              </a:rPr>
              <a:t>Explore</a:t>
            </a:r>
            <a:r>
              <a:rPr sz="1400" spc="-25" dirty="0">
                <a:solidFill>
                  <a:srgbClr val="5A5A5A"/>
                </a:solidFill>
                <a:latin typeface="Arial"/>
                <a:cs typeface="Arial"/>
              </a:rPr>
              <a:t> </a:t>
            </a:r>
            <a:r>
              <a:rPr sz="1400" dirty="0">
                <a:solidFill>
                  <a:srgbClr val="5A5A5A"/>
                </a:solidFill>
                <a:latin typeface="Arial"/>
                <a:cs typeface="Arial"/>
              </a:rPr>
              <a:t>care</a:t>
            </a:r>
            <a:r>
              <a:rPr sz="1400" spc="-40" dirty="0">
                <a:solidFill>
                  <a:srgbClr val="5A5A5A"/>
                </a:solidFill>
                <a:latin typeface="Arial"/>
                <a:cs typeface="Arial"/>
              </a:rPr>
              <a:t> </a:t>
            </a:r>
            <a:r>
              <a:rPr sz="1400" dirty="0">
                <a:solidFill>
                  <a:srgbClr val="5A5A5A"/>
                </a:solidFill>
                <a:latin typeface="Arial"/>
                <a:cs typeface="Arial"/>
              </a:rPr>
              <a:t>feature</a:t>
            </a:r>
            <a:r>
              <a:rPr sz="1400" spc="-60" dirty="0">
                <a:solidFill>
                  <a:srgbClr val="5A5A5A"/>
                </a:solidFill>
                <a:latin typeface="Arial"/>
                <a:cs typeface="Arial"/>
              </a:rPr>
              <a:t> </a:t>
            </a:r>
            <a:r>
              <a:rPr sz="1400" spc="-10" dirty="0">
                <a:solidFill>
                  <a:srgbClr val="5A5A5A"/>
                </a:solidFill>
                <a:latin typeface="Arial"/>
                <a:cs typeface="Arial"/>
              </a:rPr>
              <a:t>delivers </a:t>
            </a:r>
            <a:r>
              <a:rPr sz="1400" dirty="0">
                <a:solidFill>
                  <a:srgbClr val="5A5A5A"/>
                </a:solidFill>
                <a:latin typeface="Arial"/>
                <a:cs typeface="Arial"/>
              </a:rPr>
              <a:t>personalized</a:t>
            </a:r>
            <a:r>
              <a:rPr sz="1400" spc="-65" dirty="0">
                <a:solidFill>
                  <a:srgbClr val="5A5A5A"/>
                </a:solidFill>
                <a:latin typeface="Arial"/>
                <a:cs typeface="Arial"/>
              </a:rPr>
              <a:t> </a:t>
            </a:r>
            <a:r>
              <a:rPr sz="1400" dirty="0">
                <a:solidFill>
                  <a:srgbClr val="5A5A5A"/>
                </a:solidFill>
                <a:latin typeface="Arial"/>
                <a:cs typeface="Arial"/>
              </a:rPr>
              <a:t>guidance</a:t>
            </a:r>
            <a:r>
              <a:rPr sz="1400" spc="-65" dirty="0">
                <a:solidFill>
                  <a:srgbClr val="5A5A5A"/>
                </a:solidFill>
                <a:latin typeface="Arial"/>
                <a:cs typeface="Arial"/>
              </a:rPr>
              <a:t> </a:t>
            </a:r>
            <a:r>
              <a:rPr sz="1400" dirty="0">
                <a:solidFill>
                  <a:srgbClr val="5A5A5A"/>
                </a:solidFill>
                <a:latin typeface="Arial"/>
                <a:cs typeface="Arial"/>
              </a:rPr>
              <a:t>to</a:t>
            </a:r>
            <a:r>
              <a:rPr sz="1400" spc="-40" dirty="0">
                <a:solidFill>
                  <a:srgbClr val="5A5A5A"/>
                </a:solidFill>
                <a:latin typeface="Arial"/>
                <a:cs typeface="Arial"/>
              </a:rPr>
              <a:t> </a:t>
            </a:r>
            <a:r>
              <a:rPr sz="1400" spc="-10" dirty="0">
                <a:solidFill>
                  <a:srgbClr val="5A5A5A"/>
                </a:solidFill>
                <a:latin typeface="Arial"/>
                <a:cs typeface="Arial"/>
              </a:rPr>
              <a:t>resources </a:t>
            </a:r>
            <a:r>
              <a:rPr sz="1400" dirty="0">
                <a:solidFill>
                  <a:srgbClr val="5A5A5A"/>
                </a:solidFill>
                <a:latin typeface="Arial"/>
                <a:cs typeface="Arial"/>
              </a:rPr>
              <a:t>and</a:t>
            </a:r>
            <a:r>
              <a:rPr sz="1400" spc="-30" dirty="0">
                <a:solidFill>
                  <a:srgbClr val="5A5A5A"/>
                </a:solidFill>
                <a:latin typeface="Arial"/>
                <a:cs typeface="Arial"/>
              </a:rPr>
              <a:t> </a:t>
            </a:r>
            <a:r>
              <a:rPr sz="1400" spc="-10" dirty="0">
                <a:solidFill>
                  <a:srgbClr val="5A5A5A"/>
                </a:solidFill>
                <a:latin typeface="Arial"/>
                <a:cs typeface="Arial"/>
              </a:rPr>
              <a:t>support</a:t>
            </a:r>
            <a:endParaRPr sz="1400" dirty="0">
              <a:latin typeface="Arial"/>
              <a:cs typeface="Arial"/>
            </a:endParaRPr>
          </a:p>
          <a:p>
            <a:pPr marL="240665" indent="-227965">
              <a:lnSpc>
                <a:spcPct val="100000"/>
              </a:lnSpc>
              <a:spcBef>
                <a:spcPts val="300"/>
              </a:spcBef>
              <a:buChar char="•"/>
              <a:tabLst>
                <a:tab pos="240665" algn="l"/>
              </a:tabLst>
            </a:pPr>
            <a:r>
              <a:rPr sz="1400" dirty="0">
                <a:solidFill>
                  <a:srgbClr val="5A5A5A"/>
                </a:solidFill>
                <a:latin typeface="Arial"/>
                <a:cs typeface="Arial"/>
              </a:rPr>
              <a:t>Provider</a:t>
            </a:r>
            <a:r>
              <a:rPr sz="1400" spc="-25" dirty="0">
                <a:solidFill>
                  <a:srgbClr val="5A5A5A"/>
                </a:solidFill>
                <a:latin typeface="Arial"/>
                <a:cs typeface="Arial"/>
              </a:rPr>
              <a:t> </a:t>
            </a:r>
            <a:r>
              <a:rPr sz="1400" dirty="0">
                <a:solidFill>
                  <a:srgbClr val="5A5A5A"/>
                </a:solidFill>
                <a:latin typeface="Arial"/>
                <a:cs typeface="Arial"/>
              </a:rPr>
              <a:t>search</a:t>
            </a:r>
            <a:r>
              <a:rPr sz="1400" spc="-65" dirty="0">
                <a:solidFill>
                  <a:srgbClr val="5A5A5A"/>
                </a:solidFill>
                <a:latin typeface="Arial"/>
                <a:cs typeface="Arial"/>
              </a:rPr>
              <a:t> </a:t>
            </a:r>
            <a:r>
              <a:rPr sz="1400" dirty="0">
                <a:solidFill>
                  <a:srgbClr val="5A5A5A"/>
                </a:solidFill>
                <a:latin typeface="Arial"/>
                <a:cs typeface="Arial"/>
              </a:rPr>
              <a:t>and</a:t>
            </a:r>
            <a:r>
              <a:rPr sz="1400" spc="-40" dirty="0">
                <a:solidFill>
                  <a:srgbClr val="5A5A5A"/>
                </a:solidFill>
                <a:latin typeface="Arial"/>
                <a:cs typeface="Arial"/>
              </a:rPr>
              <a:t> </a:t>
            </a:r>
            <a:r>
              <a:rPr sz="1400" dirty="0">
                <a:solidFill>
                  <a:srgbClr val="5A5A5A"/>
                </a:solidFill>
                <a:latin typeface="Arial"/>
                <a:cs typeface="Arial"/>
              </a:rPr>
              <a:t>online</a:t>
            </a:r>
            <a:r>
              <a:rPr sz="1400" spc="-35" dirty="0">
                <a:solidFill>
                  <a:srgbClr val="5A5A5A"/>
                </a:solidFill>
                <a:latin typeface="Arial"/>
                <a:cs typeface="Arial"/>
              </a:rPr>
              <a:t> </a:t>
            </a:r>
            <a:r>
              <a:rPr sz="1400" spc="-10" dirty="0">
                <a:solidFill>
                  <a:srgbClr val="5A5A5A"/>
                </a:solidFill>
                <a:latin typeface="Arial"/>
                <a:cs typeface="Arial"/>
              </a:rPr>
              <a:t>scheduling</a:t>
            </a:r>
            <a:endParaRPr lang="en-US" sz="1400" spc="-10" dirty="0">
              <a:solidFill>
                <a:srgbClr val="5A5A5A"/>
              </a:solidFill>
              <a:latin typeface="Arial"/>
              <a:cs typeface="Arial"/>
            </a:endParaRPr>
          </a:p>
          <a:p>
            <a:pPr marL="240665" indent="-227965">
              <a:lnSpc>
                <a:spcPct val="100000"/>
              </a:lnSpc>
              <a:spcBef>
                <a:spcPts val="300"/>
              </a:spcBef>
              <a:buChar char="•"/>
              <a:tabLst>
                <a:tab pos="240665" algn="l"/>
              </a:tabLst>
            </a:pPr>
            <a:r>
              <a:rPr lang="en-US" sz="1400" spc="-10" dirty="0">
                <a:solidFill>
                  <a:srgbClr val="5A5A5A"/>
                </a:solidFill>
                <a:latin typeface="Arial"/>
                <a:cs typeface="Arial"/>
              </a:rPr>
              <a:t>Live chat capabilities</a:t>
            </a:r>
          </a:p>
          <a:p>
            <a:pPr marL="240665" indent="-227965">
              <a:lnSpc>
                <a:spcPct val="100000"/>
              </a:lnSpc>
              <a:spcBef>
                <a:spcPts val="300"/>
              </a:spcBef>
              <a:buChar char="•"/>
              <a:tabLst>
                <a:tab pos="240665" algn="l"/>
              </a:tabLst>
            </a:pPr>
            <a:r>
              <a:rPr lang="en-US" sz="1400" spc="-10" dirty="0">
                <a:solidFill>
                  <a:srgbClr val="5A5A5A"/>
                </a:solidFill>
                <a:latin typeface="Arial"/>
                <a:cs typeface="Arial"/>
              </a:rPr>
              <a:t>Detailed provider background</a:t>
            </a:r>
          </a:p>
          <a:p>
            <a:pPr marL="240665" indent="-227965">
              <a:spcBef>
                <a:spcPts val="300"/>
              </a:spcBef>
              <a:buFontTx/>
              <a:buChar char="•"/>
              <a:tabLst>
                <a:tab pos="240665" algn="l"/>
              </a:tabLst>
            </a:pPr>
            <a:r>
              <a:rPr lang="en-US" sz="1400" dirty="0">
                <a:solidFill>
                  <a:srgbClr val="5A5A5A"/>
                </a:solidFill>
                <a:latin typeface="Arial"/>
                <a:cs typeface="Arial"/>
              </a:rPr>
              <a:t>Various</a:t>
            </a:r>
            <a:r>
              <a:rPr lang="en-US" sz="1400" spc="-35" dirty="0">
                <a:solidFill>
                  <a:srgbClr val="5A5A5A"/>
                </a:solidFill>
                <a:latin typeface="Arial"/>
                <a:cs typeface="Arial"/>
              </a:rPr>
              <a:t> </a:t>
            </a:r>
            <a:r>
              <a:rPr lang="en-US" sz="1400" dirty="0">
                <a:solidFill>
                  <a:srgbClr val="5A5A5A"/>
                </a:solidFill>
                <a:latin typeface="Arial"/>
                <a:cs typeface="Arial"/>
              </a:rPr>
              <a:t>levels</a:t>
            </a:r>
            <a:r>
              <a:rPr lang="en-US" sz="1400" spc="-15" dirty="0">
                <a:solidFill>
                  <a:srgbClr val="5A5A5A"/>
                </a:solidFill>
                <a:latin typeface="Arial"/>
                <a:cs typeface="Arial"/>
              </a:rPr>
              <a:t> </a:t>
            </a:r>
            <a:r>
              <a:rPr lang="en-US" sz="1400" dirty="0">
                <a:solidFill>
                  <a:srgbClr val="5A5A5A"/>
                </a:solidFill>
                <a:latin typeface="Arial"/>
                <a:cs typeface="Arial"/>
              </a:rPr>
              <a:t>of</a:t>
            </a:r>
            <a:r>
              <a:rPr lang="en-US" sz="1400" spc="-25" dirty="0">
                <a:solidFill>
                  <a:srgbClr val="5A5A5A"/>
                </a:solidFill>
                <a:latin typeface="Arial"/>
                <a:cs typeface="Arial"/>
              </a:rPr>
              <a:t> </a:t>
            </a:r>
            <a:r>
              <a:rPr lang="en-US" sz="1400" dirty="0">
                <a:solidFill>
                  <a:srgbClr val="5A5A5A"/>
                </a:solidFill>
                <a:latin typeface="Arial"/>
                <a:cs typeface="Arial"/>
              </a:rPr>
              <a:t>3</a:t>
            </a:r>
            <a:r>
              <a:rPr lang="en-US" sz="1350" baseline="24691" dirty="0">
                <a:solidFill>
                  <a:srgbClr val="5A5A5A"/>
                </a:solidFill>
                <a:latin typeface="Arial"/>
                <a:cs typeface="Arial"/>
              </a:rPr>
              <a:t>rd</a:t>
            </a:r>
            <a:r>
              <a:rPr lang="en-US" sz="1350" spc="195" baseline="24691" dirty="0">
                <a:solidFill>
                  <a:srgbClr val="5A5A5A"/>
                </a:solidFill>
                <a:latin typeface="Arial"/>
                <a:cs typeface="Arial"/>
              </a:rPr>
              <a:t> </a:t>
            </a:r>
            <a:r>
              <a:rPr lang="en-US" sz="1400" dirty="0">
                <a:solidFill>
                  <a:srgbClr val="5A5A5A"/>
                </a:solidFill>
                <a:latin typeface="Arial"/>
                <a:cs typeface="Arial"/>
              </a:rPr>
              <a:t>party</a:t>
            </a:r>
            <a:r>
              <a:rPr lang="en-US" sz="1400" spc="-35" dirty="0">
                <a:solidFill>
                  <a:srgbClr val="5A5A5A"/>
                </a:solidFill>
                <a:latin typeface="Arial"/>
                <a:cs typeface="Arial"/>
              </a:rPr>
              <a:t> </a:t>
            </a:r>
            <a:r>
              <a:rPr lang="en-US" sz="1400" spc="-10" dirty="0">
                <a:solidFill>
                  <a:srgbClr val="5A5A5A"/>
                </a:solidFill>
                <a:latin typeface="Arial"/>
                <a:cs typeface="Arial"/>
              </a:rPr>
              <a:t>integrations </a:t>
            </a:r>
            <a:r>
              <a:rPr lang="en-US" sz="1400" dirty="0">
                <a:solidFill>
                  <a:srgbClr val="5A5A5A"/>
                </a:solidFill>
                <a:latin typeface="Arial"/>
                <a:cs typeface="Arial"/>
              </a:rPr>
              <a:t>and</a:t>
            </a:r>
            <a:r>
              <a:rPr lang="en-US" sz="1400" spc="-10" dirty="0">
                <a:solidFill>
                  <a:srgbClr val="5A5A5A"/>
                </a:solidFill>
                <a:latin typeface="Arial"/>
                <a:cs typeface="Arial"/>
              </a:rPr>
              <a:t> </a:t>
            </a:r>
            <a:r>
              <a:rPr lang="en-US" sz="1400" dirty="0">
                <a:solidFill>
                  <a:srgbClr val="5A5A5A"/>
                </a:solidFill>
                <a:latin typeface="Arial"/>
                <a:cs typeface="Arial"/>
              </a:rPr>
              <a:t>inclusion</a:t>
            </a:r>
            <a:r>
              <a:rPr lang="en-US" sz="1400" spc="-35" dirty="0">
                <a:solidFill>
                  <a:srgbClr val="5A5A5A"/>
                </a:solidFill>
                <a:latin typeface="Arial"/>
                <a:cs typeface="Arial"/>
              </a:rPr>
              <a:t> </a:t>
            </a:r>
            <a:r>
              <a:rPr lang="en-US" sz="1400" dirty="0">
                <a:solidFill>
                  <a:srgbClr val="5A5A5A"/>
                </a:solidFill>
                <a:latin typeface="Arial"/>
                <a:cs typeface="Arial"/>
              </a:rPr>
              <a:t>in</a:t>
            </a:r>
            <a:r>
              <a:rPr lang="en-US" sz="1400" spc="5" dirty="0">
                <a:solidFill>
                  <a:srgbClr val="5A5A5A"/>
                </a:solidFill>
                <a:latin typeface="Arial"/>
                <a:cs typeface="Arial"/>
              </a:rPr>
              <a:t> </a:t>
            </a:r>
            <a:r>
              <a:rPr lang="en-US" sz="1400" spc="-10" dirty="0">
                <a:solidFill>
                  <a:srgbClr val="5A5A5A"/>
                </a:solidFill>
                <a:latin typeface="Arial"/>
                <a:cs typeface="Arial"/>
              </a:rPr>
              <a:t>outcomes-</a:t>
            </a:r>
            <a:r>
              <a:rPr lang="en-US" sz="1400" spc="-20" dirty="0">
                <a:solidFill>
                  <a:srgbClr val="5A5A5A"/>
                </a:solidFill>
                <a:latin typeface="Arial"/>
                <a:cs typeface="Arial"/>
              </a:rPr>
              <a:t>based </a:t>
            </a:r>
            <a:r>
              <a:rPr lang="en-US" sz="1400" spc="-10" dirty="0">
                <a:solidFill>
                  <a:srgbClr val="5A5A5A"/>
                </a:solidFill>
                <a:latin typeface="Arial"/>
                <a:cs typeface="Arial"/>
              </a:rPr>
              <a:t>reporting</a:t>
            </a:r>
          </a:p>
          <a:p>
            <a:pPr marL="240665" indent="-227965">
              <a:spcBef>
                <a:spcPts val="300"/>
              </a:spcBef>
              <a:buFontTx/>
              <a:buChar char="•"/>
              <a:tabLst>
                <a:tab pos="240665" algn="l"/>
              </a:tabLst>
            </a:pPr>
            <a:r>
              <a:rPr lang="en-US" sz="1400" spc="-10" dirty="0">
                <a:solidFill>
                  <a:srgbClr val="5A5A5A"/>
                </a:solidFill>
                <a:latin typeface="Arial"/>
                <a:cs typeface="Arial"/>
              </a:rPr>
              <a:t>Conversational chat engine with support recommendations</a:t>
            </a:r>
          </a:p>
          <a:p>
            <a:pPr marL="240665" indent="-227965">
              <a:spcBef>
                <a:spcPts val="300"/>
              </a:spcBef>
              <a:buFontTx/>
              <a:buChar char="•"/>
              <a:tabLst>
                <a:tab pos="240665" algn="l"/>
              </a:tabLst>
            </a:pPr>
            <a:r>
              <a:rPr lang="en-US" sz="1400" spc="-10" dirty="0">
                <a:solidFill>
                  <a:srgbClr val="5A5A5A"/>
                </a:solidFill>
                <a:latin typeface="Arial"/>
                <a:cs typeface="Arial"/>
              </a:rPr>
              <a:t>Client-specific, real time reporting dashboard</a:t>
            </a:r>
          </a:p>
          <a:p>
            <a:pPr marL="240665" indent="-227965">
              <a:spcBef>
                <a:spcPts val="300"/>
              </a:spcBef>
              <a:buFontTx/>
              <a:buChar char="•"/>
              <a:tabLst>
                <a:tab pos="240665" algn="l"/>
              </a:tabLst>
            </a:pPr>
            <a:r>
              <a:rPr lang="en-US" sz="1400" spc="-10" dirty="0">
                <a:solidFill>
                  <a:srgbClr val="5A5A5A"/>
                </a:solidFill>
                <a:latin typeface="Arial"/>
                <a:cs typeface="Arial"/>
              </a:rPr>
              <a:t>Available in 27 languages </a:t>
            </a:r>
            <a:endParaRPr lang="en-US" sz="1400" dirty="0">
              <a:latin typeface="Arial"/>
              <a:cs typeface="Arial"/>
            </a:endParaRPr>
          </a:p>
          <a:p>
            <a:pPr marL="240665" indent="-227965">
              <a:lnSpc>
                <a:spcPct val="100000"/>
              </a:lnSpc>
              <a:spcBef>
                <a:spcPts val="600"/>
              </a:spcBef>
              <a:buChar char="•"/>
              <a:tabLst>
                <a:tab pos="240665" algn="l"/>
              </a:tabLst>
            </a:pPr>
            <a:endParaRPr sz="1400" dirty="0">
              <a:latin typeface="Arial"/>
              <a:cs typeface="Arial"/>
            </a:endParaRPr>
          </a:p>
        </p:txBody>
      </p:sp>
      <p:grpSp>
        <p:nvGrpSpPr>
          <p:cNvPr id="30" name="object 20">
            <a:extLst>
              <a:ext uri="{FF2B5EF4-FFF2-40B4-BE49-F238E27FC236}">
                <a16:creationId xmlns:a16="http://schemas.microsoft.com/office/drawing/2014/main" id="{F48E5346-E5D3-AE63-701A-F5F2B07D6306}"/>
              </a:ext>
            </a:extLst>
          </p:cNvPr>
          <p:cNvGrpSpPr/>
          <p:nvPr/>
        </p:nvGrpSpPr>
        <p:grpSpPr>
          <a:xfrm>
            <a:off x="8857129" y="4464424"/>
            <a:ext cx="1497106" cy="1901588"/>
            <a:chOff x="7627619" y="719327"/>
            <a:chExt cx="3942079" cy="5302250"/>
          </a:xfrm>
        </p:grpSpPr>
        <p:pic>
          <p:nvPicPr>
            <p:cNvPr id="31" name="object 21">
              <a:extLst>
                <a:ext uri="{FF2B5EF4-FFF2-40B4-BE49-F238E27FC236}">
                  <a16:creationId xmlns:a16="http://schemas.microsoft.com/office/drawing/2014/main" id="{17BDC679-437C-869C-7403-0687802D6604}"/>
                </a:ext>
              </a:extLst>
            </p:cNvPr>
            <p:cNvPicPr/>
            <p:nvPr/>
          </p:nvPicPr>
          <p:blipFill>
            <a:blip r:embed="rId7" cstate="print"/>
            <a:stretch>
              <a:fillRect/>
            </a:stretch>
          </p:blipFill>
          <p:spPr>
            <a:xfrm>
              <a:off x="7627619" y="719327"/>
              <a:ext cx="3941770" cy="5301995"/>
            </a:xfrm>
            <a:prstGeom prst="rect">
              <a:avLst/>
            </a:prstGeom>
          </p:spPr>
        </p:pic>
        <p:pic>
          <p:nvPicPr>
            <p:cNvPr id="32" name="object 22">
              <a:extLst>
                <a:ext uri="{FF2B5EF4-FFF2-40B4-BE49-F238E27FC236}">
                  <a16:creationId xmlns:a16="http://schemas.microsoft.com/office/drawing/2014/main" id="{575A0A30-3377-B11B-7098-44610592851B}"/>
                </a:ext>
              </a:extLst>
            </p:cNvPr>
            <p:cNvPicPr/>
            <p:nvPr/>
          </p:nvPicPr>
          <p:blipFill>
            <a:blip r:embed="rId8" cstate="print"/>
            <a:stretch>
              <a:fillRect/>
            </a:stretch>
          </p:blipFill>
          <p:spPr>
            <a:xfrm>
              <a:off x="10486644" y="5042916"/>
              <a:ext cx="1065275" cy="464832"/>
            </a:xfrm>
            <a:prstGeom prst="rect">
              <a:avLst/>
            </a:prstGeom>
          </p:spPr>
        </p:pic>
      </p:grpSp>
      <p:pic>
        <p:nvPicPr>
          <p:cNvPr id="33" name="object 16">
            <a:extLst>
              <a:ext uri="{FF2B5EF4-FFF2-40B4-BE49-F238E27FC236}">
                <a16:creationId xmlns:a16="http://schemas.microsoft.com/office/drawing/2014/main" id="{B4271E63-DA01-69B7-E4D8-FB00A3CBB4BD}"/>
              </a:ext>
            </a:extLst>
          </p:cNvPr>
          <p:cNvPicPr/>
          <p:nvPr/>
        </p:nvPicPr>
        <p:blipFill>
          <a:blip r:embed="rId9" cstate="print"/>
          <a:stretch>
            <a:fillRect/>
          </a:stretch>
        </p:blipFill>
        <p:spPr>
          <a:xfrm>
            <a:off x="8755917" y="4428565"/>
            <a:ext cx="1589354" cy="2276855"/>
          </a:xfrm>
          <a:prstGeom prst="rect">
            <a:avLst/>
          </a:prstGeom>
        </p:spPr>
      </p:pic>
    </p:spTree>
    <p:extLst>
      <p:ext uri="{BB962C8B-B14F-4D97-AF65-F5344CB8AC3E}">
        <p14:creationId xmlns:p14="http://schemas.microsoft.com/office/powerpoint/2010/main" val="4245767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B37B04-F912-ADB6-BEF6-BFA434BF9EFE}"/>
              </a:ext>
            </a:extLst>
          </p:cNvPr>
          <p:cNvSpPr>
            <a:spLocks noGrp="1"/>
          </p:cNvSpPr>
          <p:nvPr>
            <p:ph type="title"/>
          </p:nvPr>
        </p:nvSpPr>
        <p:spPr>
          <a:xfrm>
            <a:off x="353271" y="2442754"/>
            <a:ext cx="8604338" cy="761747"/>
          </a:xfrm>
        </p:spPr>
        <p:txBody>
          <a:bodyPr/>
          <a:lstStyle/>
          <a:p>
            <a:r>
              <a:rPr lang="en-US" dirty="0"/>
              <a:t>First Time User</a:t>
            </a:r>
          </a:p>
        </p:txBody>
      </p:sp>
      <p:sp>
        <p:nvSpPr>
          <p:cNvPr id="5" name="Text Placeholder 4">
            <a:extLst>
              <a:ext uri="{FF2B5EF4-FFF2-40B4-BE49-F238E27FC236}">
                <a16:creationId xmlns:a16="http://schemas.microsoft.com/office/drawing/2014/main" id="{BAFB0A3A-121E-BDA5-C4D9-0ED9B32CC752}"/>
              </a:ext>
            </a:extLst>
          </p:cNvPr>
          <p:cNvSpPr>
            <a:spLocks noGrp="1"/>
          </p:cNvSpPr>
          <p:nvPr>
            <p:ph type="body" idx="1"/>
          </p:nvPr>
        </p:nvSpPr>
        <p:spPr>
          <a:xfrm>
            <a:off x="433953" y="3324108"/>
            <a:ext cx="8604338" cy="332399"/>
          </a:xfrm>
        </p:spPr>
        <p:txBody>
          <a:bodyPr/>
          <a:lstStyle/>
          <a:p>
            <a:r>
              <a:rPr lang="en-US" dirty="0"/>
              <a:t>Registration Steps</a:t>
            </a:r>
          </a:p>
        </p:txBody>
      </p:sp>
    </p:spTree>
    <p:extLst>
      <p:ext uri="{BB962C8B-B14F-4D97-AF65-F5344CB8AC3E}">
        <p14:creationId xmlns:p14="http://schemas.microsoft.com/office/powerpoint/2010/main" val="2793969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1680D-3406-0540-0F94-3E09577DB9DB}"/>
              </a:ext>
            </a:extLst>
          </p:cNvPr>
          <p:cNvSpPr>
            <a:spLocks noGrp="1"/>
          </p:cNvSpPr>
          <p:nvPr>
            <p:ph type="title"/>
          </p:nvPr>
        </p:nvSpPr>
        <p:spPr>
          <a:xfrm>
            <a:off x="322729" y="510815"/>
            <a:ext cx="9601200" cy="304699"/>
          </a:xfrm>
        </p:spPr>
        <p:txBody>
          <a:bodyPr/>
          <a:lstStyle/>
          <a:p>
            <a:r>
              <a:rPr lang="en-US" dirty="0"/>
              <a:t>Support Finder: Logging In</a:t>
            </a:r>
          </a:p>
        </p:txBody>
      </p:sp>
      <p:pic>
        <p:nvPicPr>
          <p:cNvPr id="4" name="Picture 3">
            <a:extLst>
              <a:ext uri="{FF2B5EF4-FFF2-40B4-BE49-F238E27FC236}">
                <a16:creationId xmlns:a16="http://schemas.microsoft.com/office/drawing/2014/main" id="{76FB80DD-40D3-0D63-CD3F-6B70A10E43D5}"/>
              </a:ext>
            </a:extLst>
          </p:cNvPr>
          <p:cNvPicPr>
            <a:picLocks noChangeAspect="1"/>
          </p:cNvPicPr>
          <p:nvPr/>
        </p:nvPicPr>
        <p:blipFill>
          <a:blip r:embed="rId2"/>
          <a:stretch>
            <a:fillRect/>
          </a:stretch>
        </p:blipFill>
        <p:spPr>
          <a:xfrm>
            <a:off x="4167062" y="1090770"/>
            <a:ext cx="7772157" cy="3776669"/>
          </a:xfrm>
          <a:prstGeom prst="rect">
            <a:avLst/>
          </a:prstGeom>
        </p:spPr>
      </p:pic>
      <p:sp>
        <p:nvSpPr>
          <p:cNvPr id="5" name="Rectangle 4">
            <a:extLst>
              <a:ext uri="{FF2B5EF4-FFF2-40B4-BE49-F238E27FC236}">
                <a16:creationId xmlns:a16="http://schemas.microsoft.com/office/drawing/2014/main" id="{C8AA7FEA-8507-9291-E786-3B05A4BE855F}"/>
              </a:ext>
              <a:ext uri="{C183D7F6-B498-43B3-948B-1728B52AA6E4}">
                <adec:decorative xmlns:adec="http://schemas.microsoft.com/office/drawing/2017/decorative" val="1"/>
              </a:ext>
            </a:extLst>
          </p:cNvPr>
          <p:cNvSpPr/>
          <p:nvPr/>
        </p:nvSpPr>
        <p:spPr bwMode="gray">
          <a:xfrm>
            <a:off x="237753" y="1747561"/>
            <a:ext cx="3408784" cy="311131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6" name="TextBox 5">
            <a:extLst>
              <a:ext uri="{FF2B5EF4-FFF2-40B4-BE49-F238E27FC236}">
                <a16:creationId xmlns:a16="http://schemas.microsoft.com/office/drawing/2014/main" id="{F3CA670D-97BE-9546-B101-AB4D2283FD2D}"/>
              </a:ext>
            </a:extLst>
          </p:cNvPr>
          <p:cNvSpPr txBox="1"/>
          <p:nvPr/>
        </p:nvSpPr>
        <p:spPr bwMode="gray">
          <a:xfrm>
            <a:off x="337853" y="1798434"/>
            <a:ext cx="3120807" cy="523220"/>
          </a:xfrm>
          <a:prstGeom prst="rect">
            <a:avLst/>
          </a:prstGeom>
          <a:noFill/>
        </p:spPr>
        <p:txBody>
          <a:bodyPr vert="horz" wrap="square" lIns="0" tIns="0" rIns="0" bIns="0" rtlCol="0">
            <a:spAutoFit/>
          </a:bodyPr>
          <a:lstStyle/>
          <a:p>
            <a:pPr rtl="0" eaLnBrk="1" fontAlgn="auto" hangingPunct="1">
              <a:spcBef>
                <a:spcPts val="600"/>
              </a:spcBef>
              <a:spcAft>
                <a:spcPts val="0"/>
              </a:spcAft>
            </a:pPr>
            <a:r>
              <a:rPr lang="en-US" sz="1700" b="1" i="0" u="none" baseline="0" dirty="0">
                <a:solidFill>
                  <a:schemeClr val="accent6"/>
                </a:solidFill>
                <a:latin typeface="+mn-lt"/>
              </a:rPr>
              <a:t>Step 1: Land on </a:t>
            </a:r>
            <a:r>
              <a:rPr lang="en-US" sz="1600" b="1" i="0" u="none" baseline="0" dirty="0">
                <a:solidFill>
                  <a:srgbClr val="FF612B"/>
                </a:solidFill>
                <a:latin typeface="+mn-lt"/>
              </a:rPr>
              <a:t>www.liveandworkwell.com</a:t>
            </a:r>
          </a:p>
        </p:txBody>
      </p:sp>
      <p:sp>
        <p:nvSpPr>
          <p:cNvPr id="7" name="TextBox 6">
            <a:extLst>
              <a:ext uri="{FF2B5EF4-FFF2-40B4-BE49-F238E27FC236}">
                <a16:creationId xmlns:a16="http://schemas.microsoft.com/office/drawing/2014/main" id="{BEE5F671-E072-9BB4-27C4-1E65D999B4A1}"/>
              </a:ext>
            </a:extLst>
          </p:cNvPr>
          <p:cNvSpPr txBox="1"/>
          <p:nvPr/>
        </p:nvSpPr>
        <p:spPr bwMode="gray">
          <a:xfrm>
            <a:off x="293029" y="2712835"/>
            <a:ext cx="3301818" cy="830997"/>
          </a:xfrm>
          <a:prstGeom prst="rect">
            <a:avLst/>
          </a:prstGeom>
          <a:noFill/>
        </p:spPr>
        <p:txBody>
          <a:bodyPr vert="horz" wrap="square" lIns="0" tIns="0" rIns="0" bIns="0" rtlCol="0">
            <a:spAutoFit/>
          </a:bodyPr>
          <a:lstStyle/>
          <a:p>
            <a:pPr rtl="0" eaLnBrk="1" fontAlgn="auto" hangingPunct="1">
              <a:spcBef>
                <a:spcPts val="600"/>
              </a:spcBef>
              <a:spcAft>
                <a:spcPts val="0"/>
              </a:spcAft>
            </a:pPr>
            <a:r>
              <a:rPr lang="en-US" sz="1700" b="1" i="0" u="none" baseline="0" dirty="0">
                <a:solidFill>
                  <a:schemeClr val="accent6"/>
                </a:solidFill>
                <a:latin typeface="+mn-lt"/>
              </a:rPr>
              <a:t>Step 2: </a:t>
            </a:r>
          </a:p>
          <a:p>
            <a:pPr rtl="0" eaLnBrk="1" fontAlgn="auto" hangingPunct="1">
              <a:spcBef>
                <a:spcPts val="600"/>
              </a:spcBef>
              <a:spcAft>
                <a:spcPts val="0"/>
              </a:spcAft>
            </a:pPr>
            <a:r>
              <a:rPr lang="en-US" sz="1600" b="1" i="0" u="none" baseline="0" dirty="0">
                <a:solidFill>
                  <a:srgbClr val="FF612B"/>
                </a:solidFill>
                <a:latin typeface="+mn-lt"/>
              </a:rPr>
              <a:t>Click on “B</a:t>
            </a:r>
            <a:r>
              <a:rPr lang="en-US" sz="1600" b="1" dirty="0">
                <a:solidFill>
                  <a:srgbClr val="FF612B"/>
                </a:solidFill>
              </a:rPr>
              <a:t>rowse with an access code”</a:t>
            </a:r>
            <a:endParaRPr lang="en-US" sz="1600" b="1" i="0" u="none" baseline="0" dirty="0">
              <a:solidFill>
                <a:srgbClr val="FF612B"/>
              </a:solidFill>
              <a:latin typeface="+mn-lt"/>
            </a:endParaRPr>
          </a:p>
        </p:txBody>
      </p:sp>
      <p:sp>
        <p:nvSpPr>
          <p:cNvPr id="8" name="TextBox 7">
            <a:extLst>
              <a:ext uri="{FF2B5EF4-FFF2-40B4-BE49-F238E27FC236}">
                <a16:creationId xmlns:a16="http://schemas.microsoft.com/office/drawing/2014/main" id="{BCA9D930-3950-D4E9-345A-8116A9979240}"/>
              </a:ext>
            </a:extLst>
          </p:cNvPr>
          <p:cNvSpPr txBox="1"/>
          <p:nvPr/>
        </p:nvSpPr>
        <p:spPr bwMode="gray">
          <a:xfrm>
            <a:off x="337853" y="3896175"/>
            <a:ext cx="3355606" cy="507831"/>
          </a:xfrm>
          <a:prstGeom prst="rect">
            <a:avLst/>
          </a:prstGeom>
          <a:noFill/>
        </p:spPr>
        <p:txBody>
          <a:bodyPr vert="horz" wrap="square" lIns="0" tIns="0" rIns="0" bIns="0" rtlCol="0">
            <a:spAutoFit/>
          </a:bodyPr>
          <a:lstStyle/>
          <a:p>
            <a:pPr rtl="0" eaLnBrk="1" fontAlgn="auto" hangingPunct="1">
              <a:spcBef>
                <a:spcPts val="600"/>
              </a:spcBef>
              <a:spcAft>
                <a:spcPts val="0"/>
              </a:spcAft>
            </a:pPr>
            <a:r>
              <a:rPr lang="en-US" sz="1700" b="1" i="0" u="none" baseline="0" dirty="0">
                <a:solidFill>
                  <a:schemeClr val="accent6"/>
                </a:solidFill>
                <a:latin typeface="+mn-lt"/>
              </a:rPr>
              <a:t>Step </a:t>
            </a:r>
            <a:r>
              <a:rPr lang="en-US" sz="1700" b="1" dirty="0">
                <a:solidFill>
                  <a:schemeClr val="accent6"/>
                </a:solidFill>
              </a:rPr>
              <a:t>3</a:t>
            </a:r>
            <a:r>
              <a:rPr lang="en-US" sz="1700" b="1" i="0" u="none" baseline="0" dirty="0">
                <a:solidFill>
                  <a:schemeClr val="accent6"/>
                </a:solidFill>
                <a:latin typeface="+mn-lt"/>
              </a:rPr>
              <a:t>: </a:t>
            </a:r>
            <a:r>
              <a:rPr lang="en-US" sz="1600" b="1" i="0" u="none" baseline="0" dirty="0">
                <a:solidFill>
                  <a:srgbClr val="FF612B"/>
                </a:solidFill>
                <a:latin typeface="+mn-lt"/>
              </a:rPr>
              <a:t>Enter in your employer’s access code and click enter </a:t>
            </a:r>
          </a:p>
        </p:txBody>
      </p:sp>
      <p:pic>
        <p:nvPicPr>
          <p:cNvPr id="10" name="Picture 9">
            <a:extLst>
              <a:ext uri="{FF2B5EF4-FFF2-40B4-BE49-F238E27FC236}">
                <a16:creationId xmlns:a16="http://schemas.microsoft.com/office/drawing/2014/main" id="{0AABB9CD-283A-A34A-43D3-CA0762BC63B8}"/>
              </a:ext>
            </a:extLst>
          </p:cNvPr>
          <p:cNvPicPr>
            <a:picLocks noChangeAspect="1"/>
          </p:cNvPicPr>
          <p:nvPr/>
        </p:nvPicPr>
        <p:blipFill>
          <a:blip r:embed="rId3"/>
          <a:stretch>
            <a:fillRect/>
          </a:stretch>
        </p:blipFill>
        <p:spPr>
          <a:xfrm>
            <a:off x="6312932" y="4026614"/>
            <a:ext cx="4579186" cy="2171166"/>
          </a:xfrm>
          <a:prstGeom prst="rect">
            <a:avLst/>
          </a:prstGeom>
        </p:spPr>
      </p:pic>
    </p:spTree>
    <p:extLst>
      <p:ext uri="{BB962C8B-B14F-4D97-AF65-F5344CB8AC3E}">
        <p14:creationId xmlns:p14="http://schemas.microsoft.com/office/powerpoint/2010/main" val="2651853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264BA-9C81-E91C-6480-D9AD46D0189B}"/>
              </a:ext>
            </a:extLst>
          </p:cNvPr>
          <p:cNvSpPr>
            <a:spLocks noGrp="1"/>
          </p:cNvSpPr>
          <p:nvPr>
            <p:ph type="title"/>
          </p:nvPr>
        </p:nvSpPr>
        <p:spPr/>
        <p:txBody>
          <a:bodyPr/>
          <a:lstStyle/>
          <a:p>
            <a:r>
              <a:rPr lang="en-US" dirty="0"/>
              <a:t>Support Finder: Registering  </a:t>
            </a:r>
          </a:p>
        </p:txBody>
      </p:sp>
      <p:sp>
        <p:nvSpPr>
          <p:cNvPr id="4" name="Oval 3">
            <a:extLst>
              <a:ext uri="{FF2B5EF4-FFF2-40B4-BE49-F238E27FC236}">
                <a16:creationId xmlns:a16="http://schemas.microsoft.com/office/drawing/2014/main" id="{E51B9BBD-023C-F068-9D0E-2E0622D0D975}"/>
              </a:ext>
            </a:extLst>
          </p:cNvPr>
          <p:cNvSpPr/>
          <p:nvPr/>
        </p:nvSpPr>
        <p:spPr bwMode="gray">
          <a:xfrm>
            <a:off x="5842199" y="456276"/>
            <a:ext cx="5734546" cy="5734548"/>
          </a:xfrm>
          <a:prstGeom prst="ellipse">
            <a:avLst/>
          </a:prstGeom>
          <a:solidFill>
            <a:srgbClr val="FF612B"/>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5" name="Rectangle 4">
            <a:extLst>
              <a:ext uri="{FF2B5EF4-FFF2-40B4-BE49-F238E27FC236}">
                <a16:creationId xmlns:a16="http://schemas.microsoft.com/office/drawing/2014/main" id="{6867FD36-A19F-694F-48E2-8042555BB1F9}"/>
              </a:ext>
            </a:extLst>
          </p:cNvPr>
          <p:cNvSpPr/>
          <p:nvPr/>
        </p:nvSpPr>
        <p:spPr bwMode="gray">
          <a:xfrm>
            <a:off x="8769410" y="466166"/>
            <a:ext cx="3422590" cy="5733624"/>
          </a:xfrm>
          <a:prstGeom prst="rect">
            <a:avLst/>
          </a:prstGeom>
          <a:solidFill>
            <a:srgbClr val="FF612B"/>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pic>
        <p:nvPicPr>
          <p:cNvPr id="6" name="x__x0000_i1028">
            <a:extLst>
              <a:ext uri="{FF2B5EF4-FFF2-40B4-BE49-F238E27FC236}">
                <a16:creationId xmlns:a16="http://schemas.microsoft.com/office/drawing/2014/main" id="{86135922-5805-533C-2E27-34201F977896}"/>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014173" y="1036253"/>
            <a:ext cx="2667000" cy="434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15">
            <a:extLst>
              <a:ext uri="{FF2B5EF4-FFF2-40B4-BE49-F238E27FC236}">
                <a16:creationId xmlns:a16="http://schemas.microsoft.com/office/drawing/2014/main" id="{32B4E3AE-0E2B-DF15-F4E3-FBEAE56C66B4}"/>
              </a:ext>
            </a:extLst>
          </p:cNvPr>
          <p:cNvGrpSpPr/>
          <p:nvPr/>
        </p:nvGrpSpPr>
        <p:grpSpPr>
          <a:xfrm>
            <a:off x="3756212" y="2205318"/>
            <a:ext cx="3717598" cy="1927410"/>
            <a:chOff x="1963271" y="1712259"/>
            <a:chExt cx="3717598" cy="1927410"/>
          </a:xfrm>
        </p:grpSpPr>
        <p:sp>
          <p:nvSpPr>
            <p:cNvPr id="17" name="Rectangle 46">
              <a:extLst>
                <a:ext uri="{FF2B5EF4-FFF2-40B4-BE49-F238E27FC236}">
                  <a16:creationId xmlns:a16="http://schemas.microsoft.com/office/drawing/2014/main" id="{224DB6C9-94D1-0A94-CF1F-27F55E44D13D}"/>
                </a:ext>
              </a:extLst>
            </p:cNvPr>
            <p:cNvSpPr/>
            <p:nvPr/>
          </p:nvSpPr>
          <p:spPr bwMode="gray">
            <a:xfrm>
              <a:off x="1963271" y="1712259"/>
              <a:ext cx="3610021" cy="264015"/>
            </a:xfrm>
            <a:custGeom>
              <a:avLst/>
              <a:gdLst>
                <a:gd name="connsiteX0" fmla="*/ 0 w 3121811"/>
                <a:gd name="connsiteY0" fmla="*/ 0 h 236866"/>
                <a:gd name="connsiteX1" fmla="*/ 3121811 w 3121811"/>
                <a:gd name="connsiteY1" fmla="*/ 0 h 236866"/>
                <a:gd name="connsiteX2" fmla="*/ 3121811 w 3121811"/>
                <a:gd name="connsiteY2" fmla="*/ 236866 h 236866"/>
                <a:gd name="connsiteX3" fmla="*/ 0 w 3121811"/>
                <a:gd name="connsiteY3" fmla="*/ 236866 h 236866"/>
                <a:gd name="connsiteX4" fmla="*/ 0 w 3121811"/>
                <a:gd name="connsiteY4" fmla="*/ 0 h 236866"/>
                <a:gd name="connsiteX0" fmla="*/ 3121811 w 3213251"/>
                <a:gd name="connsiteY0" fmla="*/ 0 h 236866"/>
                <a:gd name="connsiteX1" fmla="*/ 3121811 w 3213251"/>
                <a:gd name="connsiteY1" fmla="*/ 236866 h 236866"/>
                <a:gd name="connsiteX2" fmla="*/ 0 w 3213251"/>
                <a:gd name="connsiteY2" fmla="*/ 236866 h 236866"/>
                <a:gd name="connsiteX3" fmla="*/ 0 w 3213251"/>
                <a:gd name="connsiteY3" fmla="*/ 0 h 236866"/>
                <a:gd name="connsiteX4" fmla="*/ 3213251 w 3213251"/>
                <a:gd name="connsiteY4" fmla="*/ 91440 h 236866"/>
                <a:gd name="connsiteX0" fmla="*/ 3121811 w 3121811"/>
                <a:gd name="connsiteY0" fmla="*/ 0 h 236866"/>
                <a:gd name="connsiteX1" fmla="*/ 3121811 w 3121811"/>
                <a:gd name="connsiteY1" fmla="*/ 236866 h 236866"/>
                <a:gd name="connsiteX2" fmla="*/ 0 w 3121811"/>
                <a:gd name="connsiteY2" fmla="*/ 236866 h 236866"/>
                <a:gd name="connsiteX3" fmla="*/ 0 w 3121811"/>
                <a:gd name="connsiteY3" fmla="*/ 0 h 236866"/>
                <a:gd name="connsiteX0" fmla="*/ 3121811 w 3121811"/>
                <a:gd name="connsiteY0" fmla="*/ 236866 h 236866"/>
                <a:gd name="connsiteX1" fmla="*/ 0 w 3121811"/>
                <a:gd name="connsiteY1" fmla="*/ 236866 h 236866"/>
                <a:gd name="connsiteX2" fmla="*/ 0 w 3121811"/>
                <a:gd name="connsiteY2" fmla="*/ 0 h 236866"/>
                <a:gd name="connsiteX0" fmla="*/ 3121811 w 3121811"/>
                <a:gd name="connsiteY0" fmla="*/ 236866 h 236866"/>
                <a:gd name="connsiteX1" fmla="*/ 1681820 w 3121811"/>
                <a:gd name="connsiteY1" fmla="*/ 236866 h 236866"/>
                <a:gd name="connsiteX2" fmla="*/ 0 w 3121811"/>
                <a:gd name="connsiteY2" fmla="*/ 0 h 236866"/>
              </a:gdLst>
              <a:ahLst/>
              <a:cxnLst>
                <a:cxn ang="0">
                  <a:pos x="connsiteX0" y="connsiteY0"/>
                </a:cxn>
                <a:cxn ang="0">
                  <a:pos x="connsiteX1" y="connsiteY1"/>
                </a:cxn>
                <a:cxn ang="0">
                  <a:pos x="connsiteX2" y="connsiteY2"/>
                </a:cxn>
              </a:cxnLst>
              <a:rect l="l" t="t" r="r" b="b"/>
              <a:pathLst>
                <a:path w="3121811" h="236866">
                  <a:moveTo>
                    <a:pt x="3121811" y="236866"/>
                  </a:moveTo>
                  <a:lnTo>
                    <a:pt x="1681820" y="236866"/>
                  </a:lnTo>
                  <a:lnTo>
                    <a:pt x="0" y="0"/>
                  </a:lnTo>
                </a:path>
              </a:pathLst>
            </a:custGeom>
            <a:noFill/>
            <a:ln w="19050" cap="rnd">
              <a:solidFill>
                <a:srgbClr val="15A796"/>
              </a:solidFill>
              <a:round/>
              <a:headEnd type="arrow" w="lg" len="med"/>
              <a:tailEnd type="none" w="lg"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18" name="Rectangle 46">
              <a:extLst>
                <a:ext uri="{FF2B5EF4-FFF2-40B4-BE49-F238E27FC236}">
                  <a16:creationId xmlns:a16="http://schemas.microsoft.com/office/drawing/2014/main" id="{18509A32-2A6E-90A9-1835-5EF3CE10BE04}"/>
                </a:ext>
              </a:extLst>
            </p:cNvPr>
            <p:cNvSpPr/>
            <p:nvPr/>
          </p:nvSpPr>
          <p:spPr bwMode="gray">
            <a:xfrm flipV="1">
              <a:off x="2061883" y="3213106"/>
              <a:ext cx="3538303" cy="426563"/>
            </a:xfrm>
            <a:custGeom>
              <a:avLst/>
              <a:gdLst>
                <a:gd name="connsiteX0" fmla="*/ 0 w 3121811"/>
                <a:gd name="connsiteY0" fmla="*/ 0 h 236866"/>
                <a:gd name="connsiteX1" fmla="*/ 3121811 w 3121811"/>
                <a:gd name="connsiteY1" fmla="*/ 0 h 236866"/>
                <a:gd name="connsiteX2" fmla="*/ 3121811 w 3121811"/>
                <a:gd name="connsiteY2" fmla="*/ 236866 h 236866"/>
                <a:gd name="connsiteX3" fmla="*/ 0 w 3121811"/>
                <a:gd name="connsiteY3" fmla="*/ 236866 h 236866"/>
                <a:gd name="connsiteX4" fmla="*/ 0 w 3121811"/>
                <a:gd name="connsiteY4" fmla="*/ 0 h 236866"/>
                <a:gd name="connsiteX0" fmla="*/ 3121811 w 3213251"/>
                <a:gd name="connsiteY0" fmla="*/ 0 h 236866"/>
                <a:gd name="connsiteX1" fmla="*/ 3121811 w 3213251"/>
                <a:gd name="connsiteY1" fmla="*/ 236866 h 236866"/>
                <a:gd name="connsiteX2" fmla="*/ 0 w 3213251"/>
                <a:gd name="connsiteY2" fmla="*/ 236866 h 236866"/>
                <a:gd name="connsiteX3" fmla="*/ 0 w 3213251"/>
                <a:gd name="connsiteY3" fmla="*/ 0 h 236866"/>
                <a:gd name="connsiteX4" fmla="*/ 3213251 w 3213251"/>
                <a:gd name="connsiteY4" fmla="*/ 91440 h 236866"/>
                <a:gd name="connsiteX0" fmla="*/ 3121811 w 3121811"/>
                <a:gd name="connsiteY0" fmla="*/ 0 h 236866"/>
                <a:gd name="connsiteX1" fmla="*/ 3121811 w 3121811"/>
                <a:gd name="connsiteY1" fmla="*/ 236866 h 236866"/>
                <a:gd name="connsiteX2" fmla="*/ 0 w 3121811"/>
                <a:gd name="connsiteY2" fmla="*/ 236866 h 236866"/>
                <a:gd name="connsiteX3" fmla="*/ 0 w 3121811"/>
                <a:gd name="connsiteY3" fmla="*/ 0 h 236866"/>
                <a:gd name="connsiteX0" fmla="*/ 3121811 w 3121811"/>
                <a:gd name="connsiteY0" fmla="*/ 236866 h 236866"/>
                <a:gd name="connsiteX1" fmla="*/ 0 w 3121811"/>
                <a:gd name="connsiteY1" fmla="*/ 236866 h 236866"/>
                <a:gd name="connsiteX2" fmla="*/ 0 w 3121811"/>
                <a:gd name="connsiteY2" fmla="*/ 0 h 236866"/>
                <a:gd name="connsiteX0" fmla="*/ 3121811 w 3121811"/>
                <a:gd name="connsiteY0" fmla="*/ 236866 h 236866"/>
                <a:gd name="connsiteX1" fmla="*/ 1681820 w 3121811"/>
                <a:gd name="connsiteY1" fmla="*/ 236866 h 236866"/>
                <a:gd name="connsiteX2" fmla="*/ 0 w 3121811"/>
                <a:gd name="connsiteY2" fmla="*/ 0 h 236866"/>
              </a:gdLst>
              <a:ahLst/>
              <a:cxnLst>
                <a:cxn ang="0">
                  <a:pos x="connsiteX0" y="connsiteY0"/>
                </a:cxn>
                <a:cxn ang="0">
                  <a:pos x="connsiteX1" y="connsiteY1"/>
                </a:cxn>
                <a:cxn ang="0">
                  <a:pos x="connsiteX2" y="connsiteY2"/>
                </a:cxn>
              </a:cxnLst>
              <a:rect l="l" t="t" r="r" b="b"/>
              <a:pathLst>
                <a:path w="3121811" h="236866">
                  <a:moveTo>
                    <a:pt x="3121811" y="236866"/>
                  </a:moveTo>
                  <a:lnTo>
                    <a:pt x="1681820" y="236866"/>
                  </a:lnTo>
                  <a:lnTo>
                    <a:pt x="0" y="0"/>
                  </a:lnTo>
                </a:path>
              </a:pathLst>
            </a:custGeom>
            <a:ln w="19050" cap="rnd">
              <a:solidFill>
                <a:srgbClr val="1E82CB"/>
              </a:solidFill>
              <a:round/>
              <a:headEnd type="arrow" w="lg" len="med"/>
              <a:tailEnd type="none" w="lg"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cxnSp>
          <p:nvCxnSpPr>
            <p:cNvPr id="20" name="Straight Connector 19">
              <a:extLst>
                <a:ext uri="{FF2B5EF4-FFF2-40B4-BE49-F238E27FC236}">
                  <a16:creationId xmlns:a16="http://schemas.microsoft.com/office/drawing/2014/main" id="{B0F8ECB1-DAD6-8A10-D638-450112343966}"/>
                </a:ext>
              </a:extLst>
            </p:cNvPr>
            <p:cNvCxnSpPr>
              <a:cxnSpLocks/>
            </p:cNvCxnSpPr>
            <p:nvPr/>
          </p:nvCxnSpPr>
          <p:spPr bwMode="gray">
            <a:xfrm>
              <a:off x="2017059" y="2679782"/>
              <a:ext cx="3663810" cy="0"/>
            </a:xfrm>
            <a:prstGeom prst="line">
              <a:avLst/>
            </a:prstGeom>
            <a:ln w="19050" cap="rnd">
              <a:solidFill>
                <a:srgbClr val="C72887"/>
              </a:solidFill>
              <a:round/>
              <a:headEnd w="lg" len="med"/>
              <a:tailEnd type="arrow" w="lg" len="med"/>
            </a:ln>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a16="http://schemas.microsoft.com/office/drawing/2014/main" id="{0E9A31B1-CB66-7966-593B-6223235405BC}"/>
              </a:ext>
            </a:extLst>
          </p:cNvPr>
          <p:cNvSpPr txBox="1"/>
          <p:nvPr/>
        </p:nvSpPr>
        <p:spPr bwMode="gray">
          <a:xfrm>
            <a:off x="821946" y="2067374"/>
            <a:ext cx="3120807" cy="261610"/>
          </a:xfrm>
          <a:prstGeom prst="rect">
            <a:avLst/>
          </a:prstGeom>
          <a:noFill/>
        </p:spPr>
        <p:txBody>
          <a:bodyPr vert="horz" wrap="square" lIns="0" tIns="0" rIns="0" bIns="0" rtlCol="0">
            <a:spAutoFit/>
          </a:bodyPr>
          <a:lstStyle/>
          <a:p>
            <a:pPr rtl="0" eaLnBrk="1" fontAlgn="auto" hangingPunct="1">
              <a:spcBef>
                <a:spcPts val="600"/>
              </a:spcBef>
              <a:spcAft>
                <a:spcPts val="0"/>
              </a:spcAft>
            </a:pPr>
            <a:r>
              <a:rPr lang="en-US" sz="1700" b="1" i="0" u="none" baseline="0" dirty="0">
                <a:solidFill>
                  <a:srgbClr val="15A796"/>
                </a:solidFill>
                <a:latin typeface="+mn-lt"/>
              </a:rPr>
              <a:t>Create Username </a:t>
            </a:r>
            <a:r>
              <a:rPr lang="en-US" sz="1500" b="1" i="0" u="none" baseline="0" dirty="0">
                <a:solidFill>
                  <a:srgbClr val="15A796"/>
                </a:solidFill>
                <a:latin typeface="+mn-lt"/>
              </a:rPr>
              <a:t>(nickname)</a:t>
            </a:r>
          </a:p>
        </p:txBody>
      </p:sp>
      <p:sp>
        <p:nvSpPr>
          <p:cNvPr id="25" name="TextBox 24">
            <a:extLst>
              <a:ext uri="{FF2B5EF4-FFF2-40B4-BE49-F238E27FC236}">
                <a16:creationId xmlns:a16="http://schemas.microsoft.com/office/drawing/2014/main" id="{A9962231-177D-3B1C-41BC-0EFDE15063D8}"/>
              </a:ext>
            </a:extLst>
          </p:cNvPr>
          <p:cNvSpPr txBox="1"/>
          <p:nvPr/>
        </p:nvSpPr>
        <p:spPr bwMode="gray">
          <a:xfrm>
            <a:off x="1261218" y="3008668"/>
            <a:ext cx="3120807" cy="261610"/>
          </a:xfrm>
          <a:prstGeom prst="rect">
            <a:avLst/>
          </a:prstGeom>
          <a:noFill/>
        </p:spPr>
        <p:txBody>
          <a:bodyPr vert="horz" wrap="square" lIns="0" tIns="0" rIns="0" bIns="0" rtlCol="0">
            <a:spAutoFit/>
          </a:bodyPr>
          <a:lstStyle/>
          <a:p>
            <a:pPr rtl="0" eaLnBrk="1" fontAlgn="auto" hangingPunct="1">
              <a:spcBef>
                <a:spcPts val="600"/>
              </a:spcBef>
              <a:spcAft>
                <a:spcPts val="0"/>
              </a:spcAft>
            </a:pPr>
            <a:r>
              <a:rPr lang="en-US" sz="1700" b="1" i="0" u="none" baseline="0" dirty="0">
                <a:solidFill>
                  <a:srgbClr val="C72887"/>
                </a:solidFill>
                <a:latin typeface="+mn-lt"/>
              </a:rPr>
              <a:t>Select Terms of Service</a:t>
            </a:r>
            <a:endParaRPr lang="en-US" sz="1600" b="1" i="0" u="none" baseline="0" dirty="0">
              <a:solidFill>
                <a:srgbClr val="C72887"/>
              </a:solidFill>
              <a:latin typeface="+mn-lt"/>
            </a:endParaRPr>
          </a:p>
        </p:txBody>
      </p:sp>
      <p:sp>
        <p:nvSpPr>
          <p:cNvPr id="26" name="TextBox 25">
            <a:extLst>
              <a:ext uri="{FF2B5EF4-FFF2-40B4-BE49-F238E27FC236}">
                <a16:creationId xmlns:a16="http://schemas.microsoft.com/office/drawing/2014/main" id="{27201B8D-D98C-04C1-C0B2-777EE2404B8F}"/>
              </a:ext>
            </a:extLst>
          </p:cNvPr>
          <p:cNvSpPr txBox="1"/>
          <p:nvPr/>
        </p:nvSpPr>
        <p:spPr bwMode="gray">
          <a:xfrm>
            <a:off x="1252253" y="4003751"/>
            <a:ext cx="3120807" cy="261610"/>
          </a:xfrm>
          <a:prstGeom prst="rect">
            <a:avLst/>
          </a:prstGeom>
          <a:noFill/>
        </p:spPr>
        <p:txBody>
          <a:bodyPr vert="horz" wrap="square" lIns="0" tIns="0" rIns="0" bIns="0" rtlCol="0">
            <a:spAutoFit/>
          </a:bodyPr>
          <a:lstStyle/>
          <a:p>
            <a:pPr rtl="0" eaLnBrk="1" fontAlgn="auto" hangingPunct="1">
              <a:spcBef>
                <a:spcPts val="600"/>
              </a:spcBef>
              <a:spcAft>
                <a:spcPts val="0"/>
              </a:spcAft>
            </a:pPr>
            <a:r>
              <a:rPr lang="en-US" sz="1700" b="1" i="0" u="none" baseline="0" dirty="0">
                <a:solidFill>
                  <a:srgbClr val="1E82CB"/>
                </a:solidFill>
                <a:latin typeface="+mn-lt"/>
              </a:rPr>
              <a:t>Click on Register button</a:t>
            </a:r>
            <a:endParaRPr lang="en-US" sz="1600" b="1" i="0" u="none" baseline="0" dirty="0">
              <a:solidFill>
                <a:srgbClr val="1E82CB"/>
              </a:solidFill>
              <a:latin typeface="+mn-lt"/>
            </a:endParaRPr>
          </a:p>
        </p:txBody>
      </p:sp>
      <p:sp>
        <p:nvSpPr>
          <p:cNvPr id="27" name="Rectangle: Rounded Corners 26">
            <a:extLst>
              <a:ext uri="{FF2B5EF4-FFF2-40B4-BE49-F238E27FC236}">
                <a16:creationId xmlns:a16="http://schemas.microsoft.com/office/drawing/2014/main" id="{CD38B65B-6D45-2BF4-566F-3E1F73D27AD9}"/>
              </a:ext>
            </a:extLst>
          </p:cNvPr>
          <p:cNvSpPr/>
          <p:nvPr/>
        </p:nvSpPr>
        <p:spPr>
          <a:xfrm>
            <a:off x="7496734" y="2303930"/>
            <a:ext cx="1718983" cy="403412"/>
          </a:xfrm>
          <a:prstGeom prst="roundRect">
            <a:avLst/>
          </a:prstGeom>
          <a:noFill/>
          <a:ln w="28575">
            <a:solidFill>
              <a:srgbClr val="15A7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3C9B8907-67A3-5C7B-A1BA-3EB30010E2F2}"/>
              </a:ext>
            </a:extLst>
          </p:cNvPr>
          <p:cNvSpPr/>
          <p:nvPr/>
        </p:nvSpPr>
        <p:spPr>
          <a:xfrm>
            <a:off x="7505699" y="3092824"/>
            <a:ext cx="1710020" cy="403411"/>
          </a:xfrm>
          <a:prstGeom prst="roundRect">
            <a:avLst/>
          </a:prstGeom>
          <a:noFill/>
          <a:ln w="28575">
            <a:solidFill>
              <a:srgbClr val="C728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B33F5B95-BB43-F9B3-FDFB-04F7F8D6027D}"/>
              </a:ext>
            </a:extLst>
          </p:cNvPr>
          <p:cNvSpPr txBox="1"/>
          <p:nvPr/>
        </p:nvSpPr>
        <p:spPr bwMode="gray">
          <a:xfrm>
            <a:off x="394447" y="1216834"/>
            <a:ext cx="5271247" cy="430887"/>
          </a:xfrm>
          <a:prstGeom prst="rect">
            <a:avLst/>
          </a:prstGeom>
        </p:spPr>
        <p:txBody>
          <a:bodyPr vert="horz" wrap="square" lIns="0" tIns="0" rIns="0" bIns="0" rtlCol="0">
            <a:spAutoFit/>
          </a:bodyPr>
          <a:lstStyle/>
          <a:p>
            <a:pPr algn="ctr">
              <a:spcBef>
                <a:spcPts val="600"/>
              </a:spcBef>
              <a:buClr>
                <a:schemeClr val="accent6"/>
              </a:buClr>
            </a:pPr>
            <a:r>
              <a:rPr lang="en-US" sz="1400" dirty="0"/>
              <a:t>Once the client access code is entered, first time users will be directed to a username/nickname landing page to Register</a:t>
            </a:r>
          </a:p>
        </p:txBody>
      </p:sp>
      <p:sp>
        <p:nvSpPr>
          <p:cNvPr id="30" name="TextBox 29">
            <a:extLst>
              <a:ext uri="{FF2B5EF4-FFF2-40B4-BE49-F238E27FC236}">
                <a16:creationId xmlns:a16="http://schemas.microsoft.com/office/drawing/2014/main" id="{3A0318BC-7A99-FCBD-A2FE-BE0514373EE4}"/>
              </a:ext>
            </a:extLst>
          </p:cNvPr>
          <p:cNvSpPr txBox="1"/>
          <p:nvPr/>
        </p:nvSpPr>
        <p:spPr bwMode="gray">
          <a:xfrm>
            <a:off x="9988969" y="1342340"/>
            <a:ext cx="1772723" cy="3970318"/>
          </a:xfrm>
          <a:prstGeom prst="rect">
            <a:avLst/>
          </a:prstGeom>
        </p:spPr>
        <p:txBody>
          <a:bodyPr vert="horz" wrap="square" lIns="0" tIns="0" rIns="0" bIns="0" rtlCol="0">
            <a:spAutoFit/>
          </a:bodyPr>
          <a:lstStyle/>
          <a:p>
            <a:pPr>
              <a:spcBef>
                <a:spcPts val="600"/>
              </a:spcBef>
              <a:buClr>
                <a:schemeClr val="accent6"/>
              </a:buClr>
            </a:pPr>
            <a:r>
              <a:rPr lang="en-US" sz="1400" b="1" dirty="0">
                <a:solidFill>
                  <a:schemeClr val="bg1"/>
                </a:solidFill>
              </a:rPr>
              <a:t>This is not a login or Healthsafe ID</a:t>
            </a:r>
          </a:p>
          <a:p>
            <a:pPr>
              <a:spcBef>
                <a:spcPts val="600"/>
              </a:spcBef>
              <a:buClr>
                <a:schemeClr val="accent6"/>
              </a:buClr>
            </a:pPr>
            <a:endParaRPr lang="en-US" sz="1400" b="1" dirty="0">
              <a:solidFill>
                <a:schemeClr val="bg1"/>
              </a:solidFill>
            </a:endParaRPr>
          </a:p>
          <a:p>
            <a:pPr>
              <a:spcBef>
                <a:spcPts val="600"/>
              </a:spcBef>
              <a:buClr>
                <a:schemeClr val="accent6"/>
              </a:buClr>
            </a:pPr>
            <a:r>
              <a:rPr lang="en-US" sz="1400" b="1" dirty="0">
                <a:solidFill>
                  <a:schemeClr val="bg1"/>
                </a:solidFill>
              </a:rPr>
              <a:t>Passwords are not required </a:t>
            </a:r>
          </a:p>
          <a:p>
            <a:pPr>
              <a:spcBef>
                <a:spcPts val="600"/>
              </a:spcBef>
              <a:buClr>
                <a:schemeClr val="accent6"/>
              </a:buClr>
            </a:pPr>
            <a:endParaRPr lang="en-US" sz="1400" b="1" dirty="0">
              <a:solidFill>
                <a:schemeClr val="bg1"/>
              </a:solidFill>
            </a:endParaRPr>
          </a:p>
          <a:p>
            <a:pPr>
              <a:spcBef>
                <a:spcPts val="600"/>
              </a:spcBef>
              <a:buClr>
                <a:schemeClr val="accent6"/>
              </a:buClr>
            </a:pPr>
            <a:r>
              <a:rPr lang="en-US" sz="1400" b="1" dirty="0">
                <a:solidFill>
                  <a:schemeClr val="bg1"/>
                </a:solidFill>
              </a:rPr>
              <a:t>Username can be a generic name and does not need to include alphanumeric characters.  It is only used to add personalization when the member engages in digital chat</a:t>
            </a:r>
          </a:p>
        </p:txBody>
      </p:sp>
    </p:spTree>
    <p:extLst>
      <p:ext uri="{BB962C8B-B14F-4D97-AF65-F5344CB8AC3E}">
        <p14:creationId xmlns:p14="http://schemas.microsoft.com/office/powerpoint/2010/main" val="171955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BDB73-0C1F-C55C-17A1-28AE776253B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6C44CD2-C714-0ECE-3067-FC463C840C8E}"/>
              </a:ext>
            </a:extLst>
          </p:cNvPr>
          <p:cNvSpPr>
            <a:spLocks noGrp="1"/>
          </p:cNvSpPr>
          <p:nvPr>
            <p:ph type="title"/>
          </p:nvPr>
        </p:nvSpPr>
        <p:spPr>
          <a:xfrm>
            <a:off x="353271" y="2442754"/>
            <a:ext cx="8604338" cy="761747"/>
          </a:xfrm>
        </p:spPr>
        <p:txBody>
          <a:bodyPr/>
          <a:lstStyle/>
          <a:p>
            <a:r>
              <a:rPr lang="en-US" dirty="0"/>
              <a:t>Logging In </a:t>
            </a:r>
          </a:p>
        </p:txBody>
      </p:sp>
      <p:sp>
        <p:nvSpPr>
          <p:cNvPr id="5" name="Text Placeholder 4">
            <a:extLst>
              <a:ext uri="{FF2B5EF4-FFF2-40B4-BE49-F238E27FC236}">
                <a16:creationId xmlns:a16="http://schemas.microsoft.com/office/drawing/2014/main" id="{F9E1AA59-42E5-8ABF-E08A-46057F09326A}"/>
              </a:ext>
            </a:extLst>
          </p:cNvPr>
          <p:cNvSpPr>
            <a:spLocks noGrp="1"/>
          </p:cNvSpPr>
          <p:nvPr>
            <p:ph type="body" idx="1"/>
          </p:nvPr>
        </p:nvSpPr>
        <p:spPr>
          <a:xfrm>
            <a:off x="433953" y="3324108"/>
            <a:ext cx="8604338" cy="332399"/>
          </a:xfrm>
        </p:spPr>
        <p:txBody>
          <a:bodyPr/>
          <a:lstStyle/>
          <a:p>
            <a:r>
              <a:rPr lang="en-US" dirty="0"/>
              <a:t>After Registration</a:t>
            </a:r>
          </a:p>
        </p:txBody>
      </p:sp>
    </p:spTree>
    <p:extLst>
      <p:ext uri="{BB962C8B-B14F-4D97-AF65-F5344CB8AC3E}">
        <p14:creationId xmlns:p14="http://schemas.microsoft.com/office/powerpoint/2010/main" val="498989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BA870-6D93-322A-7659-8A169716AD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6737AF-0A0E-CF88-E3E9-1D22FA8F416C}"/>
              </a:ext>
            </a:extLst>
          </p:cNvPr>
          <p:cNvSpPr>
            <a:spLocks noGrp="1"/>
          </p:cNvSpPr>
          <p:nvPr>
            <p:ph type="title"/>
          </p:nvPr>
        </p:nvSpPr>
        <p:spPr>
          <a:xfrm>
            <a:off x="322729" y="510815"/>
            <a:ext cx="9601200" cy="304699"/>
          </a:xfrm>
        </p:spPr>
        <p:txBody>
          <a:bodyPr/>
          <a:lstStyle/>
          <a:p>
            <a:r>
              <a:rPr lang="en-US" dirty="0"/>
              <a:t>Support Finder: Logging In After Registration</a:t>
            </a:r>
          </a:p>
        </p:txBody>
      </p:sp>
      <p:pic>
        <p:nvPicPr>
          <p:cNvPr id="3" name="x__x0000_i1027">
            <a:extLst>
              <a:ext uri="{FF2B5EF4-FFF2-40B4-BE49-F238E27FC236}">
                <a16:creationId xmlns:a16="http://schemas.microsoft.com/office/drawing/2014/main" id="{63A4917C-72E4-588A-C484-BDFB67E4E486}"/>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143710" y="1886033"/>
            <a:ext cx="2320714" cy="3869398"/>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8" descr="A screenshot of a login page&#10;&#10;Description automatically generated">
            <a:extLst>
              <a:ext uri="{FF2B5EF4-FFF2-40B4-BE49-F238E27FC236}">
                <a16:creationId xmlns:a16="http://schemas.microsoft.com/office/drawing/2014/main" id="{671B27A7-C071-2E47-2C8F-657014F2C083}"/>
              </a:ext>
            </a:extLst>
          </p:cNvPr>
          <p:cNvPicPr>
            <a:picLocks noChangeAspect="1"/>
          </p:cNvPicPr>
          <p:nvPr/>
        </p:nvPicPr>
        <p:blipFill>
          <a:blip r:embed="rId4"/>
          <a:stretch>
            <a:fillRect/>
          </a:stretch>
        </p:blipFill>
        <p:spPr>
          <a:xfrm>
            <a:off x="6869571" y="1810869"/>
            <a:ext cx="2208320" cy="3881719"/>
          </a:xfrm>
          <a:prstGeom prst="rect">
            <a:avLst/>
          </a:prstGeom>
          <a:ln w="19050">
            <a:solidFill>
              <a:schemeClr val="tx1"/>
            </a:solidFill>
          </a:ln>
        </p:spPr>
      </p:pic>
      <p:sp>
        <p:nvSpPr>
          <p:cNvPr id="11" name="TextBox 10">
            <a:extLst>
              <a:ext uri="{FF2B5EF4-FFF2-40B4-BE49-F238E27FC236}">
                <a16:creationId xmlns:a16="http://schemas.microsoft.com/office/drawing/2014/main" id="{922F0655-37F3-A9B6-8460-32E366C0A881}"/>
              </a:ext>
            </a:extLst>
          </p:cNvPr>
          <p:cNvSpPr txBox="1"/>
          <p:nvPr/>
        </p:nvSpPr>
        <p:spPr bwMode="gray">
          <a:xfrm>
            <a:off x="1944867" y="1139601"/>
            <a:ext cx="2785388" cy="246221"/>
          </a:xfrm>
          <a:prstGeom prst="rect">
            <a:avLst/>
          </a:prstGeom>
          <a:noFill/>
        </p:spPr>
        <p:txBody>
          <a:bodyPr vert="horz" wrap="square" lIns="0" tIns="0" rIns="0" bIns="0" rtlCol="0" anchor="t">
            <a:spAutoFit/>
          </a:bodyPr>
          <a:lstStyle/>
          <a:p>
            <a:pPr algn="ctr">
              <a:spcBef>
                <a:spcPts val="600"/>
              </a:spcBef>
              <a:buClr>
                <a:schemeClr val="tx1"/>
              </a:buClr>
            </a:pPr>
            <a:r>
              <a:rPr lang="en-US" sz="1600" b="1" dirty="0">
                <a:solidFill>
                  <a:srgbClr val="FF612B"/>
                </a:solidFill>
              </a:rPr>
              <a:t>Sign-In Page </a:t>
            </a:r>
          </a:p>
        </p:txBody>
      </p:sp>
      <p:sp>
        <p:nvSpPr>
          <p:cNvPr id="12" name="TextBox 11">
            <a:extLst>
              <a:ext uri="{FF2B5EF4-FFF2-40B4-BE49-F238E27FC236}">
                <a16:creationId xmlns:a16="http://schemas.microsoft.com/office/drawing/2014/main" id="{D9C228FD-050E-C7E1-C576-D6C3FC7590A1}"/>
              </a:ext>
            </a:extLst>
          </p:cNvPr>
          <p:cNvSpPr txBox="1"/>
          <p:nvPr/>
        </p:nvSpPr>
        <p:spPr bwMode="gray">
          <a:xfrm>
            <a:off x="2142565" y="1483441"/>
            <a:ext cx="2366683" cy="369332"/>
          </a:xfrm>
          <a:prstGeom prst="rect">
            <a:avLst/>
          </a:prstGeom>
          <a:noFill/>
        </p:spPr>
        <p:txBody>
          <a:bodyPr vert="horz" wrap="square" lIns="0" tIns="0" rIns="0" bIns="0" rtlCol="0">
            <a:spAutoFit/>
          </a:bodyPr>
          <a:lstStyle/>
          <a:p>
            <a:pPr marL="174625" indent="-174625">
              <a:buClr>
                <a:schemeClr val="tx1"/>
              </a:buClr>
              <a:buFont typeface="Arial" panose="020B0604020202020204" pitchFamily="34" charset="0"/>
              <a:buChar char="•"/>
            </a:pPr>
            <a:r>
              <a:rPr lang="en-US" sz="1200" dirty="0">
                <a:solidFill>
                  <a:srgbClr val="242424"/>
                </a:solidFill>
              </a:rPr>
              <a:t>W</a:t>
            </a:r>
            <a:r>
              <a:rPr lang="en-US" sz="1200" b="0" i="0" dirty="0">
                <a:solidFill>
                  <a:srgbClr val="242424"/>
                </a:solidFill>
                <a:effectLst/>
              </a:rPr>
              <a:t>ill prompt user to sign in </a:t>
            </a:r>
            <a:r>
              <a:rPr lang="en-US" sz="1200" b="0" i="0">
                <a:solidFill>
                  <a:srgbClr val="242424"/>
                </a:solidFill>
                <a:effectLst/>
              </a:rPr>
              <a:t>after registration</a:t>
            </a:r>
            <a:endParaRPr lang="en-US" sz="1200" dirty="0"/>
          </a:p>
        </p:txBody>
      </p:sp>
      <p:sp>
        <p:nvSpPr>
          <p:cNvPr id="14" name="TextBox 13">
            <a:extLst>
              <a:ext uri="{FF2B5EF4-FFF2-40B4-BE49-F238E27FC236}">
                <a16:creationId xmlns:a16="http://schemas.microsoft.com/office/drawing/2014/main" id="{CC7E9297-296B-F46A-C949-943F50C12F15}"/>
              </a:ext>
            </a:extLst>
          </p:cNvPr>
          <p:cNvSpPr txBox="1"/>
          <p:nvPr/>
        </p:nvSpPr>
        <p:spPr bwMode="gray">
          <a:xfrm>
            <a:off x="6606514" y="1121671"/>
            <a:ext cx="2785388" cy="246221"/>
          </a:xfrm>
          <a:prstGeom prst="rect">
            <a:avLst/>
          </a:prstGeom>
          <a:noFill/>
        </p:spPr>
        <p:txBody>
          <a:bodyPr vert="horz" wrap="square" lIns="0" tIns="0" rIns="0" bIns="0" rtlCol="0" anchor="t">
            <a:spAutoFit/>
          </a:bodyPr>
          <a:lstStyle/>
          <a:p>
            <a:pPr algn="ctr">
              <a:spcBef>
                <a:spcPts val="600"/>
              </a:spcBef>
              <a:buClr>
                <a:schemeClr val="tx1"/>
              </a:buClr>
            </a:pPr>
            <a:r>
              <a:rPr lang="en-US" sz="1600" b="1" dirty="0">
                <a:solidFill>
                  <a:srgbClr val="FF612B"/>
                </a:solidFill>
              </a:rPr>
              <a:t>Sign-In Page </a:t>
            </a:r>
          </a:p>
        </p:txBody>
      </p:sp>
      <p:sp>
        <p:nvSpPr>
          <p:cNvPr id="15" name="TextBox 14">
            <a:extLst>
              <a:ext uri="{FF2B5EF4-FFF2-40B4-BE49-F238E27FC236}">
                <a16:creationId xmlns:a16="http://schemas.microsoft.com/office/drawing/2014/main" id="{63C9189C-2812-D7AA-27D2-7A85309358E7}"/>
              </a:ext>
            </a:extLst>
          </p:cNvPr>
          <p:cNvSpPr txBox="1"/>
          <p:nvPr/>
        </p:nvSpPr>
        <p:spPr bwMode="gray">
          <a:xfrm>
            <a:off x="6795248" y="1420688"/>
            <a:ext cx="2366683" cy="369332"/>
          </a:xfrm>
          <a:prstGeom prst="rect">
            <a:avLst/>
          </a:prstGeom>
          <a:noFill/>
        </p:spPr>
        <p:txBody>
          <a:bodyPr vert="horz" wrap="square" lIns="0" tIns="0" rIns="0" bIns="0" rtlCol="0">
            <a:spAutoFit/>
          </a:bodyPr>
          <a:lstStyle/>
          <a:p>
            <a:pPr marL="174625" indent="-174625">
              <a:buClr>
                <a:schemeClr val="tx1"/>
              </a:buClr>
              <a:buFont typeface="Arial" panose="020B0604020202020204" pitchFamily="34" charset="0"/>
              <a:buChar char="•"/>
            </a:pPr>
            <a:r>
              <a:rPr lang="en-US" sz="1200" dirty="0"/>
              <a:t>Will be displayed once user has registered </a:t>
            </a:r>
          </a:p>
        </p:txBody>
      </p:sp>
      <p:sp>
        <p:nvSpPr>
          <p:cNvPr id="16" name="Rectangle 15">
            <a:extLst>
              <a:ext uri="{FF2B5EF4-FFF2-40B4-BE49-F238E27FC236}">
                <a16:creationId xmlns:a16="http://schemas.microsoft.com/office/drawing/2014/main" id="{4A98B844-817D-D1D3-E304-5CD02493B7BB}"/>
              </a:ext>
              <a:ext uri="{C183D7F6-B498-43B3-948B-1728B52AA6E4}">
                <adec:decorative xmlns:adec="http://schemas.microsoft.com/office/drawing/2017/decorative" val="1"/>
              </a:ext>
            </a:extLst>
          </p:cNvPr>
          <p:cNvSpPr/>
          <p:nvPr/>
        </p:nvSpPr>
        <p:spPr bwMode="gray">
          <a:xfrm>
            <a:off x="4675282" y="2061326"/>
            <a:ext cx="1976529" cy="311131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17" name="TextBox 16">
            <a:extLst>
              <a:ext uri="{FF2B5EF4-FFF2-40B4-BE49-F238E27FC236}">
                <a16:creationId xmlns:a16="http://schemas.microsoft.com/office/drawing/2014/main" id="{7D250B4E-FD4D-C9D2-0F91-E5DCA10705DD}"/>
              </a:ext>
            </a:extLst>
          </p:cNvPr>
          <p:cNvSpPr txBox="1"/>
          <p:nvPr/>
        </p:nvSpPr>
        <p:spPr bwMode="gray">
          <a:xfrm>
            <a:off x="4726689" y="2202952"/>
            <a:ext cx="1754793" cy="2308324"/>
          </a:xfrm>
          <a:prstGeom prst="rect">
            <a:avLst/>
          </a:prstGeom>
        </p:spPr>
        <p:txBody>
          <a:bodyPr vert="horz" wrap="square" lIns="0" tIns="0" rIns="0" bIns="0" rtlCol="0">
            <a:spAutoFit/>
          </a:bodyPr>
          <a:lstStyle/>
          <a:p>
            <a:pPr algn="ctr">
              <a:spcBef>
                <a:spcPts val="600"/>
              </a:spcBef>
              <a:buClr>
                <a:schemeClr val="accent6"/>
              </a:buClr>
            </a:pPr>
            <a:r>
              <a:rPr lang="en-US" sz="1400" dirty="0"/>
              <a:t>Once a user has registered, the “Sign In” page will display</a:t>
            </a:r>
          </a:p>
          <a:p>
            <a:pPr algn="ctr">
              <a:spcBef>
                <a:spcPts val="600"/>
              </a:spcBef>
              <a:buClr>
                <a:schemeClr val="accent6"/>
              </a:buClr>
            </a:pPr>
            <a:endParaRPr lang="en-US" sz="1400" dirty="0"/>
          </a:p>
          <a:p>
            <a:pPr algn="ctr">
              <a:spcBef>
                <a:spcPts val="600"/>
              </a:spcBef>
              <a:buClr>
                <a:schemeClr val="accent6"/>
              </a:buClr>
            </a:pPr>
            <a:r>
              <a:rPr lang="en-US" sz="1400" dirty="0"/>
              <a:t>User should select “Terms of Service” box and Click the “Sign in Button” to begin their guided care experience  </a:t>
            </a:r>
          </a:p>
        </p:txBody>
      </p:sp>
      <p:sp>
        <p:nvSpPr>
          <p:cNvPr id="18" name="TextBox 17">
            <a:extLst>
              <a:ext uri="{FF2B5EF4-FFF2-40B4-BE49-F238E27FC236}">
                <a16:creationId xmlns:a16="http://schemas.microsoft.com/office/drawing/2014/main" id="{01070A3C-10D6-02AC-AFAF-4BA9F41618B0}"/>
              </a:ext>
            </a:extLst>
          </p:cNvPr>
          <p:cNvSpPr txBox="1"/>
          <p:nvPr/>
        </p:nvSpPr>
        <p:spPr>
          <a:xfrm>
            <a:off x="0" y="5842337"/>
            <a:ext cx="11517246" cy="1015663"/>
          </a:xfrm>
          <a:prstGeom prst="rect">
            <a:avLst/>
          </a:prstGeom>
          <a:noFill/>
        </p:spPr>
        <p:txBody>
          <a:bodyPr wrap="square">
            <a:spAutoFit/>
          </a:bodyPr>
          <a:lstStyle/>
          <a:p>
            <a:pPr lvl="2" algn="ctr"/>
            <a:r>
              <a:rPr lang="en-US" sz="1200" b="1" i="1" dirty="0">
                <a:solidFill>
                  <a:srgbClr val="FF612B"/>
                </a:solidFill>
                <a:effectLst/>
                <a:latin typeface="Aptos Display" panose="020B0004020202020204" pitchFamily="34" charset="0"/>
                <a:ea typeface="ADLaM Display" panose="02010000000000000000" pitchFamily="2" charset="0"/>
                <a:cs typeface="ADLaM Display" panose="02010000000000000000" pitchFamily="2" charset="0"/>
              </a:rPr>
              <a:t>*Note: the username will be stored in their cookies. Should a member clear their cookies, they will need their username to reenter the site. </a:t>
            </a:r>
            <a:r>
              <a:rPr lang="en-US" sz="1200" b="1" i="1" dirty="0">
                <a:solidFill>
                  <a:srgbClr val="FF612B"/>
                </a:solidFill>
                <a:latin typeface="Aptos Display" panose="020B0004020202020204" pitchFamily="34" charset="0"/>
                <a:ea typeface="ADLaM Display" panose="02010000000000000000" pitchFamily="2" charset="0"/>
                <a:cs typeface="ADLaM Display" panose="02010000000000000000" pitchFamily="2" charset="0"/>
              </a:rPr>
              <a:t>Should a member  </a:t>
            </a:r>
            <a:r>
              <a:rPr lang="en-US" sz="1200" b="1" i="1" dirty="0">
                <a:solidFill>
                  <a:srgbClr val="FF612B"/>
                </a:solidFill>
                <a:effectLst/>
                <a:latin typeface="Aptos Display" panose="020B0004020202020204" pitchFamily="34" charset="0"/>
                <a:ea typeface="ADLaM Display" panose="02010000000000000000" pitchFamily="2" charset="0"/>
                <a:cs typeface="ADLaM Display" panose="02010000000000000000" pitchFamily="2" charset="0"/>
              </a:rPr>
              <a:t>forget their username, they will need to create a new one  to enter the site. </a:t>
            </a:r>
          </a:p>
          <a:p>
            <a:pPr lvl="2" algn="l"/>
            <a:endParaRPr lang="en-US" sz="1200" b="1" i="1" dirty="0">
              <a:solidFill>
                <a:schemeClr val="accent6">
                  <a:lumMod val="75000"/>
                </a:schemeClr>
              </a:solidFill>
              <a:latin typeface="Aptos" panose="020B0004020202020204" pitchFamily="34" charset="0"/>
              <a:ea typeface="Aptos" panose="020B0004020202020204" pitchFamily="34" charset="0"/>
              <a:cs typeface="Aptos" panose="020B0004020202020204" pitchFamily="34" charset="0"/>
            </a:endParaRPr>
          </a:p>
          <a:p>
            <a:pPr lvl="4" algn="ctr"/>
            <a:r>
              <a:rPr lang="en-US" sz="1200" i="1" dirty="0">
                <a:solidFill>
                  <a:schemeClr val="accent6">
                    <a:lumMod val="75000"/>
                  </a:schemeClr>
                </a:solidFill>
                <a:latin typeface="Aptos" panose="020B0004020202020204" pitchFamily="34" charset="0"/>
                <a:ea typeface="Aptos" panose="020B0004020202020204" pitchFamily="34" charset="0"/>
                <a:cs typeface="Aptos" panose="020B0004020202020204" pitchFamily="34" charset="0"/>
              </a:rPr>
              <a:t>						</a:t>
            </a:r>
            <a:endParaRPr lang="en-US" sz="1200" b="1" i="1" dirty="0">
              <a:solidFill>
                <a:schemeClr val="tx2"/>
              </a:solidFill>
              <a:effectLst/>
              <a:latin typeface="Aptos" panose="020B0004020202020204" pitchFamily="34" charset="0"/>
              <a:ea typeface="Aptos" panose="020B0004020202020204" pitchFamily="34" charset="0"/>
              <a:cs typeface="Aptos" panose="020B0004020202020204" pitchFamily="34" charset="0"/>
            </a:endParaRPr>
          </a:p>
          <a:p>
            <a:pPr marR="0"/>
            <a:endParaRPr lang="en-US" sz="1200" dirty="0">
              <a:effectLst/>
              <a:latin typeface="Aptos" panose="020B0004020202020204" pitchFamily="34" charset="0"/>
              <a:ea typeface="Aptos" panose="020B0004020202020204" pitchFamily="34" charset="0"/>
              <a:cs typeface="Aptos" panose="020B0004020202020204" pitchFamily="34" charset="0"/>
            </a:endParaRPr>
          </a:p>
        </p:txBody>
      </p:sp>
      <p:sp>
        <p:nvSpPr>
          <p:cNvPr id="19" name="Oval 18">
            <a:extLst>
              <a:ext uri="{FF2B5EF4-FFF2-40B4-BE49-F238E27FC236}">
                <a16:creationId xmlns:a16="http://schemas.microsoft.com/office/drawing/2014/main" id="{4A43F6E5-A467-A68A-971C-3FF8D0139135}"/>
              </a:ext>
            </a:extLst>
          </p:cNvPr>
          <p:cNvSpPr/>
          <p:nvPr/>
        </p:nvSpPr>
        <p:spPr>
          <a:xfrm>
            <a:off x="7109012" y="2545977"/>
            <a:ext cx="1828800" cy="762000"/>
          </a:xfrm>
          <a:prstGeom prst="ellipse">
            <a:avLst/>
          </a:prstGeom>
          <a:noFill/>
          <a:ln w="19050">
            <a:solidFill>
              <a:srgbClr val="15A7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835DD99D-416F-CE70-0F88-54268F8EDDD6}"/>
              </a:ext>
            </a:extLst>
          </p:cNvPr>
          <p:cNvCxnSpPr>
            <a:cxnSpLocks/>
          </p:cNvCxnSpPr>
          <p:nvPr/>
        </p:nvCxnSpPr>
        <p:spPr bwMode="gray">
          <a:xfrm flipV="1">
            <a:off x="6445624" y="3558988"/>
            <a:ext cx="833717" cy="376518"/>
          </a:xfrm>
          <a:prstGeom prst="straightConnector1">
            <a:avLst/>
          </a:prstGeom>
          <a:ln w="19050" cap="rnd">
            <a:solidFill>
              <a:srgbClr val="C72887"/>
            </a:solidFill>
            <a:round/>
            <a:headEnd w="lg" len="med"/>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1C25841-FB17-BE84-1ECA-0D97D2A97B09}"/>
              </a:ext>
            </a:extLst>
          </p:cNvPr>
          <p:cNvCxnSpPr>
            <a:cxnSpLocks/>
          </p:cNvCxnSpPr>
          <p:nvPr/>
        </p:nvCxnSpPr>
        <p:spPr bwMode="gray">
          <a:xfrm>
            <a:off x="6463553" y="3944471"/>
            <a:ext cx="842682" cy="0"/>
          </a:xfrm>
          <a:prstGeom prst="straightConnector1">
            <a:avLst/>
          </a:prstGeom>
          <a:ln w="19050" cap="rnd">
            <a:solidFill>
              <a:srgbClr val="1E82CB"/>
            </a:solidFill>
            <a:round/>
            <a:headEnd w="lg"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3741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1E07E4-868A-A8F7-7331-0213EE47D3F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8C0209E-65B8-0F12-FA6A-2463ED4BC485}"/>
              </a:ext>
            </a:extLst>
          </p:cNvPr>
          <p:cNvSpPr>
            <a:spLocks noGrp="1"/>
          </p:cNvSpPr>
          <p:nvPr>
            <p:ph type="title"/>
          </p:nvPr>
        </p:nvSpPr>
        <p:spPr>
          <a:xfrm>
            <a:off x="353271" y="2442754"/>
            <a:ext cx="8604338" cy="761747"/>
          </a:xfrm>
        </p:spPr>
        <p:txBody>
          <a:bodyPr/>
          <a:lstStyle/>
          <a:p>
            <a:r>
              <a:rPr lang="en-US" dirty="0"/>
              <a:t>Logging Out</a:t>
            </a:r>
          </a:p>
        </p:txBody>
      </p:sp>
    </p:spTree>
    <p:extLst>
      <p:ext uri="{BB962C8B-B14F-4D97-AF65-F5344CB8AC3E}">
        <p14:creationId xmlns:p14="http://schemas.microsoft.com/office/powerpoint/2010/main" val="2333723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5744C8-C88F-4DDA-A78E-01204F835D2E}"/>
              </a:ext>
            </a:extLst>
          </p:cNvPr>
          <p:cNvSpPr>
            <a:spLocks noGrp="1"/>
          </p:cNvSpPr>
          <p:nvPr>
            <p:ph type="title"/>
          </p:nvPr>
        </p:nvSpPr>
        <p:spPr/>
        <p:txBody>
          <a:bodyPr/>
          <a:lstStyle/>
          <a:p>
            <a:r>
              <a:rPr lang="en-US" dirty="0"/>
              <a:t>Support Finder: Logging Out </a:t>
            </a:r>
          </a:p>
        </p:txBody>
      </p:sp>
      <p:cxnSp>
        <p:nvCxnSpPr>
          <p:cNvPr id="9" name="Straight Connector 8">
            <a:extLst>
              <a:ext uri="{FF2B5EF4-FFF2-40B4-BE49-F238E27FC236}">
                <a16:creationId xmlns:a16="http://schemas.microsoft.com/office/drawing/2014/main" id="{7878A78F-4CB7-42A0-A6B4-FAE28EE1B57B}"/>
              </a:ext>
            </a:extLst>
          </p:cNvPr>
          <p:cNvCxnSpPr>
            <a:cxnSpLocks/>
          </p:cNvCxnSpPr>
          <p:nvPr/>
        </p:nvCxnSpPr>
        <p:spPr bwMode="gray">
          <a:xfrm flipV="1">
            <a:off x="6060325" y="1854962"/>
            <a:ext cx="0" cy="4241038"/>
          </a:xfrm>
          <a:prstGeom prst="line">
            <a:avLst/>
          </a:prstGeom>
          <a:ln w="31750" cap="rnd">
            <a:solidFill>
              <a:schemeClr val="accent6"/>
            </a:solidFill>
            <a:prstDash val="sysDot"/>
            <a:round/>
            <a:headEnd w="lg" len="med"/>
            <a:tailEnd type="none" w="lg" len="me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4836A42-2C29-5199-EC39-3BA7E7398D97}"/>
              </a:ext>
            </a:extLst>
          </p:cNvPr>
          <p:cNvSpPr txBox="1"/>
          <p:nvPr/>
        </p:nvSpPr>
        <p:spPr bwMode="gray">
          <a:xfrm>
            <a:off x="1413617" y="1717751"/>
            <a:ext cx="3120807" cy="523220"/>
          </a:xfrm>
          <a:prstGeom prst="rect">
            <a:avLst/>
          </a:prstGeom>
          <a:noFill/>
        </p:spPr>
        <p:txBody>
          <a:bodyPr vert="horz" wrap="square" lIns="0" tIns="0" rIns="0" bIns="0" rtlCol="0">
            <a:spAutoFit/>
          </a:bodyPr>
          <a:lstStyle/>
          <a:p>
            <a:pPr algn="ctr" rtl="0" eaLnBrk="1" fontAlgn="auto" hangingPunct="1">
              <a:spcBef>
                <a:spcPts val="600"/>
              </a:spcBef>
              <a:spcAft>
                <a:spcPts val="0"/>
              </a:spcAft>
            </a:pPr>
            <a:r>
              <a:rPr lang="en-US" sz="1700" b="1" i="0" u="none" baseline="0" dirty="0">
                <a:solidFill>
                  <a:schemeClr val="accent6"/>
                </a:solidFill>
                <a:latin typeface="+mn-lt"/>
              </a:rPr>
              <a:t>Click the Colored Icon on the Top Ride Side of the Menu Bar</a:t>
            </a:r>
            <a:endParaRPr lang="en-US" sz="1600" b="1" i="0" u="none" baseline="0" dirty="0">
              <a:solidFill>
                <a:srgbClr val="FF612B"/>
              </a:solidFill>
              <a:latin typeface="+mn-lt"/>
            </a:endParaRPr>
          </a:p>
        </p:txBody>
      </p:sp>
      <p:pic>
        <p:nvPicPr>
          <p:cNvPr id="3" name="Picture 2">
            <a:extLst>
              <a:ext uri="{FF2B5EF4-FFF2-40B4-BE49-F238E27FC236}">
                <a16:creationId xmlns:a16="http://schemas.microsoft.com/office/drawing/2014/main" id="{6301DDC0-AAC8-60E6-88CB-31641432374C}"/>
              </a:ext>
            </a:extLst>
          </p:cNvPr>
          <p:cNvPicPr>
            <a:picLocks noChangeAspect="1"/>
          </p:cNvPicPr>
          <p:nvPr/>
        </p:nvPicPr>
        <p:blipFill>
          <a:blip r:embed="rId2"/>
          <a:stretch>
            <a:fillRect/>
          </a:stretch>
        </p:blipFill>
        <p:spPr>
          <a:xfrm>
            <a:off x="254961" y="3076527"/>
            <a:ext cx="5315514" cy="2642146"/>
          </a:xfrm>
          <a:prstGeom prst="rect">
            <a:avLst/>
          </a:prstGeom>
        </p:spPr>
      </p:pic>
      <p:pic>
        <p:nvPicPr>
          <p:cNvPr id="14" name="Picture 13">
            <a:extLst>
              <a:ext uri="{FF2B5EF4-FFF2-40B4-BE49-F238E27FC236}">
                <a16:creationId xmlns:a16="http://schemas.microsoft.com/office/drawing/2014/main" id="{ECAABEF6-7EA8-33B8-B47B-861DD3EF76EE}"/>
              </a:ext>
            </a:extLst>
          </p:cNvPr>
          <p:cNvPicPr>
            <a:picLocks noChangeAspect="1"/>
          </p:cNvPicPr>
          <p:nvPr/>
        </p:nvPicPr>
        <p:blipFill>
          <a:blip r:embed="rId3"/>
          <a:stretch>
            <a:fillRect/>
          </a:stretch>
        </p:blipFill>
        <p:spPr>
          <a:xfrm>
            <a:off x="3339328" y="2357196"/>
            <a:ext cx="2286319" cy="581106"/>
          </a:xfrm>
          <a:prstGeom prst="rect">
            <a:avLst/>
          </a:prstGeom>
        </p:spPr>
      </p:pic>
      <p:sp>
        <p:nvSpPr>
          <p:cNvPr id="20" name="TextBox 19">
            <a:extLst>
              <a:ext uri="{FF2B5EF4-FFF2-40B4-BE49-F238E27FC236}">
                <a16:creationId xmlns:a16="http://schemas.microsoft.com/office/drawing/2014/main" id="{28F5203C-DC60-2BEC-C3E5-AEE2A53226CB}"/>
              </a:ext>
            </a:extLst>
          </p:cNvPr>
          <p:cNvSpPr txBox="1"/>
          <p:nvPr/>
        </p:nvSpPr>
        <p:spPr bwMode="gray">
          <a:xfrm>
            <a:off x="7204816" y="1672927"/>
            <a:ext cx="3120807" cy="523220"/>
          </a:xfrm>
          <a:prstGeom prst="rect">
            <a:avLst/>
          </a:prstGeom>
          <a:noFill/>
        </p:spPr>
        <p:txBody>
          <a:bodyPr vert="horz" wrap="square" lIns="0" tIns="0" rIns="0" bIns="0" rtlCol="0">
            <a:spAutoFit/>
          </a:bodyPr>
          <a:lstStyle/>
          <a:p>
            <a:pPr algn="ctr" rtl="0" eaLnBrk="1" fontAlgn="auto" hangingPunct="1">
              <a:spcBef>
                <a:spcPts val="600"/>
              </a:spcBef>
              <a:spcAft>
                <a:spcPts val="0"/>
              </a:spcAft>
            </a:pPr>
            <a:r>
              <a:rPr lang="en-US" sz="1700" b="1" i="0" u="none" baseline="0" dirty="0">
                <a:solidFill>
                  <a:schemeClr val="accent6"/>
                </a:solidFill>
                <a:latin typeface="+mn-lt"/>
              </a:rPr>
              <a:t>Select ‘Log Out’ from the Drop-Down Menu</a:t>
            </a:r>
            <a:endParaRPr lang="en-US" sz="1600" b="1" i="0" u="none" baseline="0" dirty="0">
              <a:solidFill>
                <a:srgbClr val="FF612B"/>
              </a:solidFill>
              <a:latin typeface="+mn-lt"/>
            </a:endParaRPr>
          </a:p>
        </p:txBody>
      </p:sp>
      <p:pic>
        <p:nvPicPr>
          <p:cNvPr id="24" name="Picture 23">
            <a:extLst>
              <a:ext uri="{FF2B5EF4-FFF2-40B4-BE49-F238E27FC236}">
                <a16:creationId xmlns:a16="http://schemas.microsoft.com/office/drawing/2014/main" id="{C3A2822D-7651-585C-9D8F-B59585822B8B}"/>
              </a:ext>
            </a:extLst>
          </p:cNvPr>
          <p:cNvPicPr>
            <a:picLocks noChangeAspect="1"/>
          </p:cNvPicPr>
          <p:nvPr/>
        </p:nvPicPr>
        <p:blipFill>
          <a:blip r:embed="rId4"/>
          <a:stretch>
            <a:fillRect/>
          </a:stretch>
        </p:blipFill>
        <p:spPr>
          <a:xfrm>
            <a:off x="6232299" y="2304069"/>
            <a:ext cx="3779026" cy="2013706"/>
          </a:xfrm>
          <a:prstGeom prst="rect">
            <a:avLst/>
          </a:prstGeom>
        </p:spPr>
      </p:pic>
      <p:pic>
        <p:nvPicPr>
          <p:cNvPr id="25" name="Picture 24">
            <a:extLst>
              <a:ext uri="{FF2B5EF4-FFF2-40B4-BE49-F238E27FC236}">
                <a16:creationId xmlns:a16="http://schemas.microsoft.com/office/drawing/2014/main" id="{F242E6CE-AE33-381D-67B6-4EE6C9D30A03}"/>
              </a:ext>
            </a:extLst>
          </p:cNvPr>
          <p:cNvPicPr>
            <a:picLocks noChangeAspect="1"/>
          </p:cNvPicPr>
          <p:nvPr/>
        </p:nvPicPr>
        <p:blipFill>
          <a:blip r:embed="rId5"/>
          <a:stretch>
            <a:fillRect/>
          </a:stretch>
        </p:blipFill>
        <p:spPr>
          <a:xfrm>
            <a:off x="8689846" y="4410155"/>
            <a:ext cx="2734057" cy="1648055"/>
          </a:xfrm>
          <a:prstGeom prst="rect">
            <a:avLst/>
          </a:prstGeom>
        </p:spPr>
      </p:pic>
    </p:spTree>
    <p:extLst>
      <p:ext uri="{BB962C8B-B14F-4D97-AF65-F5344CB8AC3E}">
        <p14:creationId xmlns:p14="http://schemas.microsoft.com/office/powerpoint/2010/main" val="806380814"/>
      </p:ext>
    </p:extLst>
  </p:cSld>
  <p:clrMapOvr>
    <a:masterClrMapping/>
  </p:clrMapOvr>
</p:sld>
</file>

<file path=ppt/theme/theme1.xml><?xml version="1.0" encoding="utf-8"?>
<a:theme xmlns:a="http://schemas.openxmlformats.org/drawingml/2006/main" name="Optum Theme">
  <a:themeElements>
    <a:clrScheme name="Optum Color Palette 2023">
      <a:dk1>
        <a:srgbClr val="4B4D4F"/>
      </a:dk1>
      <a:lt1>
        <a:srgbClr val="FFFFFF"/>
      </a:lt1>
      <a:dk2>
        <a:srgbClr val="FF612B"/>
      </a:dk2>
      <a:lt2>
        <a:srgbClr val="D9F6FA"/>
      </a:lt2>
      <a:accent1>
        <a:srgbClr val="4B4D4F"/>
      </a:accent1>
      <a:accent2>
        <a:srgbClr val="4B4D4F"/>
      </a:accent2>
      <a:accent3>
        <a:srgbClr val="4B4D4F"/>
      </a:accent3>
      <a:accent4>
        <a:srgbClr val="4B4D4F"/>
      </a:accent4>
      <a:accent5>
        <a:srgbClr val="4B4D4F"/>
      </a:accent5>
      <a:accent6>
        <a:srgbClr val="002677"/>
      </a:accent6>
      <a:hlink>
        <a:srgbClr val="0C55B8"/>
      </a:hlink>
      <a:folHlink>
        <a:srgbClr val="4B4D4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2"/>
        </a:solidFill>
        <a:ln cap="rnd">
          <a:noFill/>
          <a:roun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rtl="0" eaLnBrk="1" fontAlgn="auto" hangingPunct="1">
          <a:lnSpc>
            <a:spcPct val="100000"/>
          </a:lnSpc>
          <a:spcBef>
            <a:spcPts val="600"/>
          </a:spcBef>
          <a:spcAft>
            <a:spcPts val="0"/>
          </a:spcAft>
          <a:defRPr sz="1400" b="0" i="0" u="none" baseline="0" dirty="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9050" cap="rnd">
          <a:solidFill>
            <a:schemeClr val="accent6"/>
          </a:solidFill>
          <a:round/>
          <a:headEnd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bwMode="gray">
        <a:noFill/>
      </a:spPr>
      <a:bodyPr vert="horz" wrap="square" lIns="0" tIns="0" rIns="0" bIns="0" rtlCol="0">
        <a:spAutoFit/>
      </a:bodyPr>
      <a:lstStyle>
        <a:defPPr algn="l">
          <a:spcBef>
            <a:spcPts val="600"/>
          </a:spcBef>
          <a:defRPr sz="1400" dirty="0"/>
        </a:defPPr>
      </a:lstStyle>
    </a:txDef>
  </a:objectDefaults>
  <a:extraClrSchemeLst>
    <a:extraClrScheme>
      <a:clrScheme name="Optum Color Palette 2023">
        <a:dk1>
          <a:srgbClr val="4B4D4F"/>
        </a:dk1>
        <a:lt1>
          <a:srgbClr val="FFFFFF"/>
        </a:lt1>
        <a:dk2>
          <a:srgbClr val="FF612B"/>
        </a:dk2>
        <a:lt2>
          <a:srgbClr val="D9F6FA"/>
        </a:lt2>
        <a:accent1>
          <a:srgbClr val="4B4D4F"/>
        </a:accent1>
        <a:accent2>
          <a:srgbClr val="4B4D4F"/>
        </a:accent2>
        <a:accent3>
          <a:srgbClr val="4B4D4F"/>
        </a:accent3>
        <a:accent4>
          <a:srgbClr val="4B4D4F"/>
        </a:accent4>
        <a:accent5>
          <a:srgbClr val="4B4D4F"/>
        </a:accent5>
        <a:accent6>
          <a:srgbClr val="002677"/>
        </a:accent6>
        <a:hlink>
          <a:srgbClr val="0C55B8"/>
        </a:hlink>
        <a:folHlink>
          <a:srgbClr val="4B4D4F"/>
        </a:folHlink>
      </a:clrScheme>
    </a:extraClrScheme>
  </a:extraClrSchemeLst>
  <a:custClrLst>
    <a:custClr name="Turquoise 60">
      <a:srgbClr val="15A796"/>
    </a:custClr>
    <a:custClr name="Pink 60">
      <a:srgbClr val="C72887"/>
    </a:custClr>
    <a:custClr name="Purple 60">
      <a:srgbClr val="8061BC"/>
    </a:custClr>
    <a:custClr name="Tangerine 60">
      <a:srgbClr val="E4780C"/>
    </a:custClr>
    <a:custClr name="Sapphire 60">
      <a:srgbClr val="1E82CB"/>
    </a:custClr>
    <a:custClr name="Gray 60">
      <a:srgbClr val="7D7F81"/>
    </a:custClr>
    <a:custClr name="Blank">
      <a:srgbClr val="FFFFFF"/>
    </a:custClr>
    <a:custClr name="Red 80">
      <a:srgbClr val="C40000"/>
    </a:custClr>
    <a:custClr name="Yellow 20">
      <a:srgbClr val="FFF84F"/>
    </a:custClr>
    <a:custClr name="Green 40">
      <a:srgbClr val="61D661"/>
    </a:custClr>
    <a:custClr name="Turquoise 20">
      <a:srgbClr val="AEE2D5"/>
    </a:custClr>
    <a:custClr name="Pink 20">
      <a:srgbClr val="F6BCDC"/>
    </a:custClr>
    <a:custClr name="Purple 20">
      <a:srgbClr val="D9CFEB"/>
    </a:custClr>
    <a:custClr name="Tangerine 20">
      <a:srgbClr val="FFD7B3"/>
    </a:custClr>
    <a:custClr name="Sapphire 20">
      <a:srgbClr val="C4DFF6"/>
    </a:custClr>
    <a:custClr name="Gray 20">
      <a:srgbClr val="E5E5E6"/>
    </a:custClr>
    <a:custClr name="Blank">
      <a:srgbClr val="FFFFFF"/>
    </a:custClr>
    <a:custClr name="Blank">
      <a:srgbClr val="FFFFFF"/>
    </a:custClr>
    <a:custClr name="Yellow Outline">
      <a:srgbClr val="AD8D01"/>
    </a:custClr>
    <a:custClr name="Green Outline">
      <a:srgbClr val="03AB03"/>
    </a:custClr>
    <a:custClr name="Turquoise 50">
      <a:srgbClr val="4EC3AD"/>
    </a:custClr>
    <a:custClr name="Pink 40">
      <a:srgbClr val="E676BA"/>
    </a:custClr>
    <a:custClr name="Purple 40">
      <a:srgbClr val="B3A0D7"/>
    </a:custClr>
    <a:custClr name="Tangerine 40">
      <a:srgbClr val="FFAC61"/>
    </a:custClr>
    <a:custClr name="Sapphire 40">
      <a:srgbClr val="83C0EC"/>
    </a:custClr>
    <a:custClr name="Gray 40">
      <a:srgbClr val="B1B2B4"/>
    </a:custClr>
    <a:custClr name="Blank">
      <a:srgbClr val="FFFFFF"/>
    </a:custClr>
    <a:custClr name="Blank">
      <a:srgbClr val="FFFFFF"/>
    </a:custClr>
    <a:custClr name="Blank">
      <a:srgbClr val="FFFFFF"/>
    </a:custClr>
    <a:custClr name="Blank">
      <a:srgbClr val="FFFFFF"/>
    </a:custClr>
    <a:custClr name="Turquoise 60">
      <a:srgbClr val="15A796"/>
    </a:custClr>
    <a:custClr name="Pink 60">
      <a:srgbClr val="C72887"/>
    </a:custClr>
    <a:custClr name="Purple 60">
      <a:srgbClr val="8061BC"/>
    </a:custClr>
    <a:custClr name="Tangerine 60">
      <a:srgbClr val="E4780C"/>
    </a:custClr>
    <a:custClr name="Sapphire 60">
      <a:srgbClr val="1E82CB"/>
    </a:custClr>
    <a:custClr name="Gray 60">
      <a:srgbClr val="7D7F81"/>
    </a:custClr>
    <a:custClr name="Blank">
      <a:srgbClr val="FFFFFF"/>
    </a:custClr>
    <a:custClr name="Blank">
      <a:srgbClr val="FFFFFF"/>
    </a:custClr>
    <a:custClr name="Blank">
      <a:srgbClr val="FFFFFF"/>
    </a:custClr>
    <a:custClr name="Warm White">
      <a:srgbClr val="FAF8F2"/>
    </a:custClr>
    <a:custClr name="Turquoise 80">
      <a:srgbClr val="218371"/>
    </a:custClr>
    <a:custClr name="Pink 80">
      <a:srgbClr val="8C195E"/>
    </a:custClr>
    <a:custClr name="Purple 80">
      <a:srgbClr val="422C88"/>
    </a:custClr>
    <a:custClr name="Tangerine 80">
      <a:srgbClr val="B85B06"/>
    </a:custClr>
    <a:custClr name="Sapphire 80">
      <a:srgbClr val="155C8E"/>
    </a:custClr>
    <a:custClr name="Gray 80">
      <a:srgbClr val="4B4D4F"/>
    </a:custClr>
    <a:custClr name="Blank">
      <a:srgbClr val="FFFF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TEMPLATE optum-onscreen-20250101.potx" id="{A1C98410-3BE9-46AA-AE93-0D9B4F62DA4A}" vid="{9263D33E-D16C-44DC-A107-8373EE3239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A4D4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ptum Color Palette 2023">
      <a:dk1>
        <a:srgbClr val="4B4D4F"/>
      </a:dk1>
      <a:lt1>
        <a:srgbClr val="FFFFFF"/>
      </a:lt1>
      <a:dk2>
        <a:srgbClr val="FF612B"/>
      </a:dk2>
      <a:lt2>
        <a:srgbClr val="D9F6FA"/>
      </a:lt2>
      <a:accent1>
        <a:srgbClr val="4B4D4F"/>
      </a:accent1>
      <a:accent2>
        <a:srgbClr val="4B4D4F"/>
      </a:accent2>
      <a:accent3>
        <a:srgbClr val="4B4D4F"/>
      </a:accent3>
      <a:accent4>
        <a:srgbClr val="4B4D4F"/>
      </a:accent4>
      <a:accent5>
        <a:srgbClr val="4B4D4F"/>
      </a:accent5>
      <a:accent6>
        <a:srgbClr val="002677"/>
      </a:accent6>
      <a:hlink>
        <a:srgbClr val="0C55B8"/>
      </a:hlink>
      <a:folHlink>
        <a:srgbClr val="4B4D4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ptum Color Palette 2023">
        <a:dk1>
          <a:srgbClr val="4B4D4F"/>
        </a:dk1>
        <a:lt1>
          <a:srgbClr val="FFFFFF"/>
        </a:lt1>
        <a:dk2>
          <a:srgbClr val="FF612B"/>
        </a:dk2>
        <a:lt2>
          <a:srgbClr val="D9F6FA"/>
        </a:lt2>
        <a:accent1>
          <a:srgbClr val="4B4D4F"/>
        </a:accent1>
        <a:accent2>
          <a:srgbClr val="4B4D4F"/>
        </a:accent2>
        <a:accent3>
          <a:srgbClr val="4B4D4F"/>
        </a:accent3>
        <a:accent4>
          <a:srgbClr val="4B4D4F"/>
        </a:accent4>
        <a:accent5>
          <a:srgbClr val="4B4D4F"/>
        </a:accent5>
        <a:accent6>
          <a:srgbClr val="002677"/>
        </a:accent6>
        <a:hlink>
          <a:srgbClr val="0C55B8"/>
        </a:hlink>
        <a:folHlink>
          <a:srgbClr val="4B4D4F"/>
        </a:folHlink>
      </a:clrScheme>
    </a:extraClrScheme>
  </a:extraClrSchemeLst>
  <a:custClrLst>
    <a:custClr name="Turquoise 60">
      <a:srgbClr val="15A796"/>
    </a:custClr>
    <a:custClr name="Pink 60">
      <a:srgbClr val="C72887"/>
    </a:custClr>
    <a:custClr name="Purple 60">
      <a:srgbClr val="8061BC"/>
    </a:custClr>
    <a:custClr name="Tangerine 60">
      <a:srgbClr val="E4780C"/>
    </a:custClr>
    <a:custClr name="Sapphire 60">
      <a:srgbClr val="1E82CB"/>
    </a:custClr>
    <a:custClr name="Gray 60">
      <a:srgbClr val="7D7F81"/>
    </a:custClr>
    <a:custClr name="Blank">
      <a:srgbClr val="FFFFFF"/>
    </a:custClr>
    <a:custClr name="Red 80">
      <a:srgbClr val="C40000"/>
    </a:custClr>
    <a:custClr name="Yellow 20">
      <a:srgbClr val="FFF84F"/>
    </a:custClr>
    <a:custClr name="Green 40">
      <a:srgbClr val="61D661"/>
    </a:custClr>
    <a:custClr name="Turquoise 20">
      <a:srgbClr val="AEE2D5"/>
    </a:custClr>
    <a:custClr name="Pink 20">
      <a:srgbClr val="F6BCDC"/>
    </a:custClr>
    <a:custClr name="Purple 20">
      <a:srgbClr val="D9CFEB"/>
    </a:custClr>
    <a:custClr name="Tangerine 20">
      <a:srgbClr val="FFD7B3"/>
    </a:custClr>
    <a:custClr name="Sapphire 20">
      <a:srgbClr val="C4DFF6"/>
    </a:custClr>
    <a:custClr name="Gray 20">
      <a:srgbClr val="E5E5E6"/>
    </a:custClr>
    <a:custClr name="Blank">
      <a:srgbClr val="FFFFFF"/>
    </a:custClr>
    <a:custClr name="Blank">
      <a:srgbClr val="FFFFFF"/>
    </a:custClr>
    <a:custClr name="Yellow Outline">
      <a:srgbClr val="AD8D01"/>
    </a:custClr>
    <a:custClr name="Green Outline">
      <a:srgbClr val="03AB03"/>
    </a:custClr>
    <a:custClr name="Turquoise 50">
      <a:srgbClr val="4EC3AD"/>
    </a:custClr>
    <a:custClr name="Pink 40">
      <a:srgbClr val="E676BA"/>
    </a:custClr>
    <a:custClr name="Purple 40">
      <a:srgbClr val="B3A0D7"/>
    </a:custClr>
    <a:custClr name="Tangerine 40">
      <a:srgbClr val="FFAC61"/>
    </a:custClr>
    <a:custClr name="Sapphire 40">
      <a:srgbClr val="83C0EC"/>
    </a:custClr>
    <a:custClr name="Gray 40">
      <a:srgbClr val="B1B2B4"/>
    </a:custClr>
    <a:custClr name="Blank">
      <a:srgbClr val="FFFFFF"/>
    </a:custClr>
    <a:custClr name="Blank">
      <a:srgbClr val="FFFFFF"/>
    </a:custClr>
    <a:custClr name="Blank">
      <a:srgbClr val="FFFFFF"/>
    </a:custClr>
    <a:custClr name="Blank">
      <a:srgbClr val="FFFFFF"/>
    </a:custClr>
    <a:custClr name="Turquoise 60">
      <a:srgbClr val="15A796"/>
    </a:custClr>
    <a:custClr name="Pink 60">
      <a:srgbClr val="C72887"/>
    </a:custClr>
    <a:custClr name="Purple 60">
      <a:srgbClr val="8061BC"/>
    </a:custClr>
    <a:custClr name="Tangerine 60">
      <a:srgbClr val="E4780C"/>
    </a:custClr>
    <a:custClr name="Sapphire 60">
      <a:srgbClr val="1E82CB"/>
    </a:custClr>
    <a:custClr name="Gray 60">
      <a:srgbClr val="7D7F81"/>
    </a:custClr>
    <a:custClr name="Blank">
      <a:srgbClr val="FFFFFF"/>
    </a:custClr>
    <a:custClr name="Blank">
      <a:srgbClr val="FFFFFF"/>
    </a:custClr>
    <a:custClr name="Blank">
      <a:srgbClr val="FFFFFF"/>
    </a:custClr>
    <a:custClr name="Warm White">
      <a:srgbClr val="FAF8F2"/>
    </a:custClr>
    <a:custClr name="Turquoise 80">
      <a:srgbClr val="218371"/>
    </a:custClr>
    <a:custClr name="Pink 80">
      <a:srgbClr val="8C195E"/>
    </a:custClr>
    <a:custClr name="Purple 80">
      <a:srgbClr val="422C88"/>
    </a:custClr>
    <a:custClr name="Tangerine 80">
      <a:srgbClr val="B85B06"/>
    </a:custClr>
    <a:custClr name="Sapphire 80">
      <a:srgbClr val="155C8E"/>
    </a:custClr>
    <a:custClr name="Gray 80">
      <a:srgbClr val="4B4D4F"/>
    </a:custClr>
    <a:custClr name="Blank">
      <a:srgbClr val="FFFF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ptum Color Palette 2023">
      <a:dk1>
        <a:srgbClr val="4B4D4F"/>
      </a:dk1>
      <a:lt1>
        <a:srgbClr val="FFFFFF"/>
      </a:lt1>
      <a:dk2>
        <a:srgbClr val="FF612B"/>
      </a:dk2>
      <a:lt2>
        <a:srgbClr val="D9F6FA"/>
      </a:lt2>
      <a:accent1>
        <a:srgbClr val="4B4D4F"/>
      </a:accent1>
      <a:accent2>
        <a:srgbClr val="4B4D4F"/>
      </a:accent2>
      <a:accent3>
        <a:srgbClr val="4B4D4F"/>
      </a:accent3>
      <a:accent4>
        <a:srgbClr val="4B4D4F"/>
      </a:accent4>
      <a:accent5>
        <a:srgbClr val="4B4D4F"/>
      </a:accent5>
      <a:accent6>
        <a:srgbClr val="002677"/>
      </a:accent6>
      <a:hlink>
        <a:srgbClr val="0C55B8"/>
      </a:hlink>
      <a:folHlink>
        <a:srgbClr val="4B4D4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ptum Color Palette 2023">
        <a:dk1>
          <a:srgbClr val="4B4D4F"/>
        </a:dk1>
        <a:lt1>
          <a:srgbClr val="FFFFFF"/>
        </a:lt1>
        <a:dk2>
          <a:srgbClr val="FF612B"/>
        </a:dk2>
        <a:lt2>
          <a:srgbClr val="D9F6FA"/>
        </a:lt2>
        <a:accent1>
          <a:srgbClr val="4B4D4F"/>
        </a:accent1>
        <a:accent2>
          <a:srgbClr val="4B4D4F"/>
        </a:accent2>
        <a:accent3>
          <a:srgbClr val="4B4D4F"/>
        </a:accent3>
        <a:accent4>
          <a:srgbClr val="4B4D4F"/>
        </a:accent4>
        <a:accent5>
          <a:srgbClr val="4B4D4F"/>
        </a:accent5>
        <a:accent6>
          <a:srgbClr val="002677"/>
        </a:accent6>
        <a:hlink>
          <a:srgbClr val="0C55B8"/>
        </a:hlink>
        <a:folHlink>
          <a:srgbClr val="4B4D4F"/>
        </a:folHlink>
      </a:clrScheme>
    </a:extraClrScheme>
  </a:extraClrSchemeLst>
  <a:custClrLst>
    <a:custClr name="Turquoise 60">
      <a:srgbClr val="15A796"/>
    </a:custClr>
    <a:custClr name="Pink 60">
      <a:srgbClr val="C72887"/>
    </a:custClr>
    <a:custClr name="Purple 60">
      <a:srgbClr val="8061BC"/>
    </a:custClr>
    <a:custClr name="Tangerine 60">
      <a:srgbClr val="E4780C"/>
    </a:custClr>
    <a:custClr name="Sapphire 60">
      <a:srgbClr val="1E82CB"/>
    </a:custClr>
    <a:custClr name="Gray 60">
      <a:srgbClr val="7D7F81"/>
    </a:custClr>
    <a:custClr name="Blank">
      <a:srgbClr val="FFFFFF"/>
    </a:custClr>
    <a:custClr name="Red 80">
      <a:srgbClr val="C40000"/>
    </a:custClr>
    <a:custClr name="Yellow 20">
      <a:srgbClr val="FFF84F"/>
    </a:custClr>
    <a:custClr name="Green 40">
      <a:srgbClr val="61D661"/>
    </a:custClr>
    <a:custClr name="Turquoise 20">
      <a:srgbClr val="AEE2D5"/>
    </a:custClr>
    <a:custClr name="Pink 20">
      <a:srgbClr val="F6BCDC"/>
    </a:custClr>
    <a:custClr name="Purple 20">
      <a:srgbClr val="D9CFEB"/>
    </a:custClr>
    <a:custClr name="Tangerine 20">
      <a:srgbClr val="FFD7B3"/>
    </a:custClr>
    <a:custClr name="Sapphire 20">
      <a:srgbClr val="C4DFF6"/>
    </a:custClr>
    <a:custClr name="Gray 20">
      <a:srgbClr val="E5E5E6"/>
    </a:custClr>
    <a:custClr name="Blank">
      <a:srgbClr val="FFFFFF"/>
    </a:custClr>
    <a:custClr name="Blank">
      <a:srgbClr val="FFFFFF"/>
    </a:custClr>
    <a:custClr name="Yellow Outline">
      <a:srgbClr val="AD8D01"/>
    </a:custClr>
    <a:custClr name="Green Outline">
      <a:srgbClr val="03AB03"/>
    </a:custClr>
    <a:custClr name="Turquoise 50">
      <a:srgbClr val="4EC3AD"/>
    </a:custClr>
    <a:custClr name="Pink 40">
      <a:srgbClr val="E676BA"/>
    </a:custClr>
    <a:custClr name="Purple 40">
      <a:srgbClr val="B3A0D7"/>
    </a:custClr>
    <a:custClr name="Tangerine 40">
      <a:srgbClr val="FFAC61"/>
    </a:custClr>
    <a:custClr name="Sapphire 40">
      <a:srgbClr val="83C0EC"/>
    </a:custClr>
    <a:custClr name="Gray 40">
      <a:srgbClr val="B1B2B4"/>
    </a:custClr>
    <a:custClr name="Blank">
      <a:srgbClr val="FFFFFF"/>
    </a:custClr>
    <a:custClr name="Blank">
      <a:srgbClr val="FFFFFF"/>
    </a:custClr>
    <a:custClr name="Blank">
      <a:srgbClr val="FFFFFF"/>
    </a:custClr>
    <a:custClr name="Blank">
      <a:srgbClr val="FFFFFF"/>
    </a:custClr>
    <a:custClr name="Turquoise 60">
      <a:srgbClr val="15A796"/>
    </a:custClr>
    <a:custClr name="Pink 60">
      <a:srgbClr val="C72887"/>
    </a:custClr>
    <a:custClr name="Purple 60">
      <a:srgbClr val="8061BC"/>
    </a:custClr>
    <a:custClr name="Tangerine 60">
      <a:srgbClr val="E4780C"/>
    </a:custClr>
    <a:custClr name="Sapphire 60">
      <a:srgbClr val="1E82CB"/>
    </a:custClr>
    <a:custClr name="Gray 60">
      <a:srgbClr val="7D7F81"/>
    </a:custClr>
    <a:custClr name="Blank">
      <a:srgbClr val="FFFFFF"/>
    </a:custClr>
    <a:custClr name="Blank">
      <a:srgbClr val="FFFFFF"/>
    </a:custClr>
    <a:custClr name="Blank">
      <a:srgbClr val="FFFFFF"/>
    </a:custClr>
    <a:custClr name="Warm White">
      <a:srgbClr val="FAF8F2"/>
    </a:custClr>
    <a:custClr name="Turquoise 80">
      <a:srgbClr val="218371"/>
    </a:custClr>
    <a:custClr name="Pink 80">
      <a:srgbClr val="8C195E"/>
    </a:custClr>
    <a:custClr name="Purple 80">
      <a:srgbClr val="422C88"/>
    </a:custClr>
    <a:custClr name="Tangerine 80">
      <a:srgbClr val="B85B06"/>
    </a:custClr>
    <a:custClr name="Sapphire 80">
      <a:srgbClr val="155C8E"/>
    </a:custClr>
    <a:custClr name="Gray 80">
      <a:srgbClr val="4B4D4F"/>
    </a:custClr>
    <a:custClr name="Blank">
      <a:srgbClr val="FFFF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 optum-onscreen-20250101</Template>
  <TotalTime>440</TotalTime>
  <Words>904</Words>
  <Application>Microsoft Office PowerPoint</Application>
  <PresentationFormat>Widescreen</PresentationFormat>
  <Paragraphs>90</Paragraphs>
  <Slides>18</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Aptos</vt:lpstr>
      <vt:lpstr>Aptos Display</vt:lpstr>
      <vt:lpstr>Arial</vt:lpstr>
      <vt:lpstr>Calibri</vt:lpstr>
      <vt:lpstr>Optum Theme</vt:lpstr>
      <vt:lpstr>Office Theme</vt:lpstr>
      <vt:lpstr>Support Finder</vt:lpstr>
      <vt:lpstr>What is Support Finder? </vt:lpstr>
      <vt:lpstr>First Time User</vt:lpstr>
      <vt:lpstr>Support Finder: Logging In</vt:lpstr>
      <vt:lpstr>Support Finder: Registering  </vt:lpstr>
      <vt:lpstr>Logging In </vt:lpstr>
      <vt:lpstr>Support Finder: Logging In After Registration</vt:lpstr>
      <vt:lpstr>Logging Out</vt:lpstr>
      <vt:lpstr>Support Finder: Logging Out </vt:lpstr>
      <vt:lpstr>Frequently Asked Questions (FAQs)</vt:lpstr>
      <vt:lpstr>Support Finder: Login/Registration FAQs</vt:lpstr>
      <vt:lpstr>Support Finder: Chat FAQs</vt:lpstr>
      <vt:lpstr>Digital Support</vt:lpstr>
      <vt:lpstr>Support Finder: How Can it Help</vt:lpstr>
      <vt:lpstr>Support Finder: Access to All Digital Resources</vt:lpstr>
      <vt:lpstr>Support Finder: Access All Benefits and Programs</vt:lpstr>
      <vt:lpstr>Support Finder: Access to Guided Help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Salazar, Mary G</dc:creator>
  <dc:description>Optum 2025 template developed by Creative Partners. On-screen.</dc:description>
  <cp:lastModifiedBy>Gonzalez-Arroyo, Gisel</cp:lastModifiedBy>
  <cp:revision>4</cp:revision>
  <dcterms:created xsi:type="dcterms:W3CDTF">2025-01-09T15:43:08Z</dcterms:created>
  <dcterms:modified xsi:type="dcterms:W3CDTF">2025-01-10T18:03:41Z</dcterms:modified>
  <cp:category>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8a73c85-e524-44a6-bd58-7df7ef87be8f_Enabled">
    <vt:lpwstr>true</vt:lpwstr>
  </property>
  <property fmtid="{D5CDD505-2E9C-101B-9397-08002B2CF9AE}" pid="3" name="MSIP_Label_a8a73c85-e524-44a6-bd58-7df7ef87be8f_SetDate">
    <vt:lpwstr>2022-09-27T13:37:14Z</vt:lpwstr>
  </property>
  <property fmtid="{D5CDD505-2E9C-101B-9397-08002B2CF9AE}" pid="4" name="MSIP_Label_a8a73c85-e524-44a6-bd58-7df7ef87be8f_Method">
    <vt:lpwstr>Privileged</vt:lpwstr>
  </property>
  <property fmtid="{D5CDD505-2E9C-101B-9397-08002B2CF9AE}" pid="5" name="MSIP_Label_a8a73c85-e524-44a6-bd58-7df7ef87be8f_Name">
    <vt:lpwstr>Internal Label</vt:lpwstr>
  </property>
  <property fmtid="{D5CDD505-2E9C-101B-9397-08002B2CF9AE}" pid="6" name="MSIP_Label_a8a73c85-e524-44a6-bd58-7df7ef87be8f_SiteId">
    <vt:lpwstr>db05faca-c82a-4b9d-b9c5-0f64b6755421</vt:lpwstr>
  </property>
  <property fmtid="{D5CDD505-2E9C-101B-9397-08002B2CF9AE}" pid="7" name="MSIP_Label_a8a73c85-e524-44a6-bd58-7df7ef87be8f_ActionId">
    <vt:lpwstr>fcb19dc5-14ab-4116-aa19-a277cf1f39a9</vt:lpwstr>
  </property>
  <property fmtid="{D5CDD505-2E9C-101B-9397-08002B2CF9AE}" pid="8" name="MSIP_Label_a8a73c85-e524-44a6-bd58-7df7ef87be8f_ContentBits">
    <vt:lpwstr>0</vt:lpwstr>
  </property>
</Properties>
</file>