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8B5829-0431-4A32-927D-6623A5282045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B60520-A8C1-47E7-81A5-644D6DF4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Test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Melissa McMullin, Psy.D.</a:t>
            </a:r>
          </a:p>
          <a:p>
            <a:r>
              <a:rPr lang="en-US" dirty="0" smtClean="0"/>
              <a:t>MCAPS Workshop</a:t>
            </a:r>
          </a:p>
          <a:p>
            <a:r>
              <a:rPr lang="en-US" dirty="0" smtClean="0"/>
              <a:t>(909)621-8202</a:t>
            </a:r>
          </a:p>
          <a:p>
            <a:r>
              <a:rPr lang="en-US" dirty="0" smtClean="0"/>
              <a:t>Melissa_McMullin@cuc.claremont.edu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your thoughts</a:t>
            </a:r>
          </a:p>
          <a:p>
            <a:r>
              <a:rPr lang="en-US" dirty="0" smtClean="0"/>
              <a:t>Evaluate your thoughts</a:t>
            </a:r>
          </a:p>
          <a:p>
            <a:pPr lvl="1"/>
            <a:r>
              <a:rPr lang="en-US" dirty="0" smtClean="0"/>
              <a:t>Are my thoughts accurate and or factual?</a:t>
            </a:r>
          </a:p>
          <a:p>
            <a:r>
              <a:rPr lang="en-US" dirty="0" smtClean="0"/>
              <a:t>Respond and challenge your thoughts</a:t>
            </a:r>
          </a:p>
          <a:p>
            <a:r>
              <a:rPr lang="en-US" dirty="0" smtClean="0"/>
              <a:t>Relax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What is the evidence that the thought(s) is/are true? Not true?</a:t>
            </a:r>
          </a:p>
          <a:p>
            <a:pPr lvl="1"/>
            <a:r>
              <a:rPr lang="en-US" dirty="0" smtClean="0"/>
              <a:t>Is there an alternative explanation?</a:t>
            </a:r>
          </a:p>
          <a:p>
            <a:pPr lvl="1"/>
            <a:r>
              <a:rPr lang="en-US" dirty="0" smtClean="0"/>
              <a:t>What’s the worst that could happen?</a:t>
            </a:r>
          </a:p>
          <a:p>
            <a:pPr lvl="1"/>
            <a:r>
              <a:rPr lang="en-US" dirty="0" smtClean="0"/>
              <a:t>Could I live through it?</a:t>
            </a:r>
          </a:p>
          <a:p>
            <a:pPr lvl="1"/>
            <a:r>
              <a:rPr lang="en-US" dirty="0" smtClean="0"/>
              <a:t>What’s the best that can happen?</a:t>
            </a:r>
          </a:p>
          <a:p>
            <a:pPr lvl="1"/>
            <a:r>
              <a:rPr lang="en-US" dirty="0" smtClean="0"/>
              <a:t>What’s the most realistic outcome?</a:t>
            </a:r>
          </a:p>
          <a:p>
            <a:pPr lvl="1"/>
            <a:r>
              <a:rPr lang="en-US" dirty="0" smtClean="0"/>
              <a:t>What are the consequences of adhering to the distorted thinking?</a:t>
            </a:r>
          </a:p>
          <a:p>
            <a:pPr lvl="1"/>
            <a:r>
              <a:rPr lang="en-US" dirty="0" smtClean="0"/>
              <a:t>What would happen if I changed my thinking?</a:t>
            </a:r>
          </a:p>
          <a:p>
            <a:pPr lvl="1"/>
            <a:r>
              <a:rPr lang="en-US" dirty="0" smtClean="0"/>
              <a:t>If (</a:t>
            </a:r>
            <a:r>
              <a:rPr lang="en-US" u="sng" dirty="0" smtClean="0"/>
              <a:t>friend’s name)</a:t>
            </a:r>
            <a:r>
              <a:rPr lang="en-US" dirty="0" smtClean="0"/>
              <a:t> were in this situation what would I tell him/her?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test anxiety?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symptoms</a:t>
            </a:r>
          </a:p>
          <a:p>
            <a:r>
              <a:rPr lang="en-US" dirty="0" smtClean="0"/>
              <a:t>Feelings</a:t>
            </a:r>
          </a:p>
          <a:p>
            <a:r>
              <a:rPr lang="en-US" dirty="0" smtClean="0"/>
              <a:t>Thoughts</a:t>
            </a:r>
          </a:p>
          <a:p>
            <a:r>
              <a:rPr lang="en-US" dirty="0" smtClean="0"/>
              <a:t>Behaviors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test anxiety?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Can you recall the information you forget when you leave the exam?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Are you stressed or anxious during the test?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Why do we have anxiety?</a:t>
            </a:r>
            <a:endParaRPr lang="en-US" dirty="0"/>
          </a:p>
        </p:txBody>
      </p:sp>
      <p:pic>
        <p:nvPicPr>
          <p:cNvPr id="6" name="Content Placeholder 5" descr="Stress-curve1-252x3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6705600" cy="5486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do about anxiety?</a:t>
            </a:r>
            <a:endParaRPr lang="en-US" dirty="0"/>
          </a:p>
        </p:txBody>
      </p:sp>
      <p:pic>
        <p:nvPicPr>
          <p:cNvPr id="4" name="Content Placeholder 3" descr="triang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286000"/>
            <a:ext cx="4809113" cy="29816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your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something else during the exam.</a:t>
            </a:r>
          </a:p>
          <a:p>
            <a:r>
              <a:rPr lang="en-US" dirty="0" smtClean="0"/>
              <a:t>Practice guided imagery.</a:t>
            </a:r>
          </a:p>
          <a:p>
            <a:r>
              <a:rPr lang="en-US" dirty="0" smtClean="0"/>
              <a:t>Engage in progressive relaxation.</a:t>
            </a:r>
          </a:p>
          <a:p>
            <a:r>
              <a:rPr lang="en-US" dirty="0" smtClean="0"/>
              <a:t>Breathe.</a:t>
            </a:r>
          </a:p>
          <a:p>
            <a:r>
              <a:rPr lang="en-US" dirty="0" smtClean="0"/>
              <a:t>Change how you take the exam.</a:t>
            </a:r>
          </a:p>
          <a:p>
            <a:r>
              <a:rPr lang="en-US" dirty="0" smtClean="0"/>
              <a:t>Change where you take the exam.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study plan.</a:t>
            </a:r>
          </a:p>
          <a:p>
            <a:r>
              <a:rPr lang="en-US" dirty="0" smtClean="0"/>
              <a:t>Rehearse taking the test (practice exams and imaginary exams).</a:t>
            </a:r>
          </a:p>
          <a:p>
            <a:r>
              <a:rPr lang="en-US" dirty="0" smtClean="0"/>
              <a:t>Study in the exam space.</a:t>
            </a:r>
          </a:p>
          <a:p>
            <a:r>
              <a:rPr lang="en-US" dirty="0" smtClean="0"/>
              <a:t>Plan out what you need for the test.</a:t>
            </a:r>
          </a:p>
          <a:p>
            <a:r>
              <a:rPr lang="en-US" dirty="0" smtClean="0"/>
              <a:t>Plan time for yourself away from studying.</a:t>
            </a:r>
          </a:p>
          <a:p>
            <a:r>
              <a:rPr lang="en-US" dirty="0" smtClean="0"/>
              <a:t>DON’T study at</a:t>
            </a:r>
            <a:r>
              <a:rPr lang="en-US" dirty="0" smtClean="0"/>
              <a:t> </a:t>
            </a:r>
            <a:r>
              <a:rPr lang="en-US" dirty="0" smtClean="0"/>
              <a:t>least 1 hour prior to the </a:t>
            </a:r>
            <a:r>
              <a:rPr lang="en-US" dirty="0" smtClean="0"/>
              <a:t>exam.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down any information you are apt to forget when you first get the exam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Preview the exam.</a:t>
            </a:r>
          </a:p>
          <a:p>
            <a:r>
              <a:rPr lang="en-US" dirty="0" smtClean="0"/>
              <a:t>Read all of the instructions.</a:t>
            </a:r>
          </a:p>
          <a:p>
            <a:r>
              <a:rPr lang="en-US" dirty="0" smtClean="0"/>
              <a:t>Plan a timed strategy for the exam.</a:t>
            </a:r>
          </a:p>
          <a:p>
            <a:pPr lvl="1"/>
            <a:r>
              <a:rPr lang="en-US" dirty="0" smtClean="0"/>
              <a:t>Prioritize high point items.</a:t>
            </a:r>
          </a:p>
          <a:p>
            <a:pPr lvl="1"/>
            <a:r>
              <a:rPr lang="en-US" dirty="0" smtClean="0"/>
              <a:t>Answer what you know first.</a:t>
            </a:r>
          </a:p>
          <a:p>
            <a:pPr lvl="1"/>
            <a:r>
              <a:rPr lang="en-US" dirty="0" smtClean="0"/>
              <a:t>Then answer what you half know.</a:t>
            </a:r>
          </a:p>
          <a:p>
            <a:pPr lvl="1"/>
            <a:r>
              <a:rPr lang="en-US" dirty="0" smtClean="0"/>
              <a:t>Then answer the tough questions.</a:t>
            </a:r>
          </a:p>
          <a:p>
            <a:r>
              <a:rPr lang="en-US" dirty="0" smtClean="0"/>
              <a:t>Don’t forget to use every tool available to you (e.g. calculator, periodic table, etc.).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anxiety starts to creep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exam as a conversation between you and your professor.</a:t>
            </a:r>
          </a:p>
          <a:p>
            <a:r>
              <a:rPr lang="en-US" dirty="0" smtClean="0"/>
              <a:t>Revisit your imaginary exam.</a:t>
            </a:r>
          </a:p>
          <a:p>
            <a:r>
              <a:rPr lang="en-US" dirty="0" smtClean="0"/>
              <a:t>Breathe.</a:t>
            </a:r>
            <a:endParaRPr lang="en-US" dirty="0" smtClean="0"/>
          </a:p>
          <a:p>
            <a:r>
              <a:rPr lang="en-US" dirty="0" smtClean="0"/>
              <a:t>Sharpen your pencil.</a:t>
            </a:r>
          </a:p>
          <a:p>
            <a:r>
              <a:rPr lang="en-US" dirty="0" smtClean="0"/>
              <a:t>Move on to another question.</a:t>
            </a:r>
          </a:p>
          <a:p>
            <a:r>
              <a:rPr lang="en-US" dirty="0" smtClean="0"/>
              <a:t>Substitute simple language for complex terms.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384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Managing Test Anxiety</vt:lpstr>
      <vt:lpstr>What is test anxiety?</vt:lpstr>
      <vt:lpstr>Do you have test anxiety?</vt:lpstr>
      <vt:lpstr>Why do we have anxiety?</vt:lpstr>
      <vt:lpstr>What can you do about anxiety?</vt:lpstr>
      <vt:lpstr>Alter your actions</vt:lpstr>
      <vt:lpstr>Before the Exam</vt:lpstr>
      <vt:lpstr>During the exam</vt:lpstr>
      <vt:lpstr>If the anxiety starts to creep in…</vt:lpstr>
      <vt:lpstr>Change your thoughts</vt:lpstr>
      <vt:lpstr>Challenging your thoughts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Test Anxiety</dc:title>
  <dc:creator>melissam</dc:creator>
  <cp:lastModifiedBy>melissam</cp:lastModifiedBy>
  <cp:revision>21</cp:revision>
  <dcterms:created xsi:type="dcterms:W3CDTF">2012-12-10T17:43:21Z</dcterms:created>
  <dcterms:modified xsi:type="dcterms:W3CDTF">2014-01-20T21:58:57Z</dcterms:modified>
</cp:coreProperties>
</file>